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1" r:id="rId2"/>
    <p:sldId id="258" r:id="rId3"/>
    <p:sldId id="266" r:id="rId4"/>
    <p:sldId id="257" r:id="rId5"/>
    <p:sldId id="265" r:id="rId6"/>
    <p:sldId id="260" r:id="rId7"/>
    <p:sldId id="256" r:id="rId8"/>
    <p:sldId id="277" r:id="rId9"/>
    <p:sldId id="259" r:id="rId10"/>
    <p:sldId id="261" r:id="rId11"/>
    <p:sldId id="262" r:id="rId12"/>
    <p:sldId id="263" r:id="rId13"/>
    <p:sldId id="270" r:id="rId14"/>
    <p:sldId id="278" r:id="rId15"/>
    <p:sldId id="279" r:id="rId16"/>
    <p:sldId id="267" r:id="rId17"/>
    <p:sldId id="269" r:id="rId18"/>
    <p:sldId id="280" r:id="rId19"/>
    <p:sldId id="275" r:id="rId20"/>
    <p:sldId id="272" r:id="rId21"/>
    <p:sldId id="273" r:id="rId22"/>
    <p:sldId id="276" r:id="rId2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629" autoAdjust="0"/>
    <p:restoredTop sz="92945" autoAdjust="0"/>
  </p:normalViewPr>
  <p:slideViewPr>
    <p:cSldViewPr>
      <p:cViewPr varScale="1">
        <p:scale>
          <a:sx n="62" d="100"/>
          <a:sy n="62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32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8575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D9141B0-8CBB-4A94-9E95-4928D42AF2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3B46B4DD-A960-405B-9483-7D6BD368A4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BD688-3833-4401-ABCD-16D81B868730}" type="slidenum">
              <a:rPr lang="ar-IQ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cs typeface="Arial" charset="0"/>
            </a:endParaRPr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0CB06-7032-4C1D-BAA1-57C75065772A}" type="slidenum">
              <a:rPr lang="ar-IQ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7B74E-4CDB-4C1C-A7BE-FA9E55D46B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75EC-C0D9-4DBB-AA39-AD9E49AAD9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13734-3BB0-4840-8656-09643D9DB5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517D6-8975-4DD1-8200-41AED8B485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C04B4-6123-4FC6-89D2-632107A227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A91F-AD2A-400D-ABBD-C85AD4BC30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F721-5331-4143-8CC7-0D82CF4E80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361CA-7622-4897-8107-DFB2B8D632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2068-E4F1-41CE-87E0-53C34025EE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95C6-9E0E-4662-A509-E199AE192AD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14E48-39B2-4CDB-9CC6-AE68B85DB0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722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4F93901E-D465-43CA-8494-B3908A2A40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r.wikipedia.org/wiki/&#216;&#181;&#217;&#136;&#216;&#177;&#216;&#169;:Computer-aj_aj_ashton_01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file:///E:\Documents%20and%20Settings\razan\Desktop\&#1605;&#1575;&#1583;&#1577;%20&#1575;&#1604;&#1578;&#1602;&#1606;&#1610;&#1575;&#1578;\h25122007\&#1607;&#1610;&#1603;&#1604;&#1577;%20&#1601;&#1608;&#1606;%20&#1606;&#1610;&#1608;&#1605;&#1575;&#1606;%20-%20&#1608;&#1610;&#1603;&#1610;&#1576;&#1610;&#1583;&#1610;&#1575;&#1548;%20&#1575;&#1604;&#1605;&#1608;&#1587;&#1608;&#1593;&#1577;%20&#1575;&#1604;&#1581;&#1585;&#1577;_files\180px-Computer-aj_aj_ashton_01.svg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&#1578;&#1602;&#1606;&#1610;&#1575;&#1578;%20&#1575;&#1604;&#1581;&#1575;&#1587;&#1608;&#1576;%202009/computer%20basics2/Jan's%20Computer%20Basics1-1%20Introduction_files/4arrows.gi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&#1578;&#1602;&#1606;&#1610;&#1575;&#1578;%20&#1575;&#1604;&#1581;&#1575;&#1587;&#1608;&#1576;%202009/computer%20basics2/Jan's%20Computer%20Basics1-2%20Computer%20Types_files/comp4.gif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r.wikipedia.org/wiki/&#216;&#181;&#217;&#136;&#216;&#177;&#216;&#169;:JohnvonNeumann-LosAlamo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Dentistry\Desktop\&#1578;&#1602;&#1606;&#1610;&#1575;&#1578;%20&#1575;&#1604;&#1581;&#1575;&#1587;&#1608;&#1576;-&#1575;&#1587;&#1606;&#1575;&#1606;\&#1578;&#1602;&#1606;&#1610;&#1575;&#1578;%20&#1575;&#1604;&#1581;&#1575;&#1587;&#1608;&#1576;%202009\computer%20basics2\Jan's%20Computer%20Basics1-1%20Introduction_files\computer-f-beige.g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file:///C:\Documents%20and%20Settings\Dentistry\Desktop\&#1578;&#1602;&#1606;&#1610;&#1575;&#1578;%20&#1575;&#1604;&#1581;&#1575;&#1587;&#1608;&#1576;-&#1575;&#1587;&#1606;&#1575;&#1606;\&#1578;&#1602;&#1606;&#1610;&#1575;&#1578;%20&#1575;&#1604;&#1581;&#1575;&#1587;&#1608;&#1576;%202009\computer%20basics2\Jan's%20Computer%20Basics1-1%20Introduction_files\deskpiled.gif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Dentistry\Desktop\2009-2010\&#1578;&#1602;&#1606;&#1610;&#1575;&#1578;%20&#1575;&#1604;&#1581;&#1575;&#1587;&#1608;&#1576;-&#1575;&#1587;&#1606;&#1575;&#1606;\&#1578;&#1602;&#1606;&#1610;&#1575;&#1578;%20&#1591;&#1576;%20&#1575;&#1604;&#1571;&#1587;&#1606;&#1575;&#1606;%20&#1606;&#1592;&#1585;&#1610;\&#1578;&#1602;&#1606;&#1610;&#1575;&#1578;%20&#1575;&#1604;&#1581;&#1575;&#1587;&#1608;&#1576;%202009\computer%20basics2\Jan's%20Computer%20Basics5-1%20Output_files\multimedia.gif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Documents%20and%20Settings\Dentistry\Desktop\2009-2010\&#1578;&#1602;&#1606;&#1610;&#1575;&#1578;%20&#1575;&#1604;&#1581;&#1575;&#1587;&#1608;&#1576;-&#1575;&#1587;&#1606;&#1575;&#1606;\&#1578;&#1602;&#1606;&#1610;&#1575;&#1578;%20&#1591;&#1576;%20&#1575;&#1604;&#1571;&#1587;&#1606;&#1575;&#1606;%20&#1606;&#1592;&#1585;&#1610;\&#1578;&#1602;&#1606;&#1610;&#1575;&#1578;%20&#1575;&#1604;&#1581;&#1575;&#1587;&#1608;&#1576;%202009\computer%20basics2\Jan's%20Computer%20Basics5-1%20Output_files\chart.gif" TargetMode="External"/><Relationship Id="rId5" Type="http://schemas.openxmlformats.org/officeDocument/2006/relationships/image" Target="../media/image26.png"/><Relationship Id="rId4" Type="http://schemas.openxmlformats.org/officeDocument/2006/relationships/image" Target="file:///C:\Documents%20and%20Settings\Dentistry\Desktop\2009-2010\&#1578;&#1602;&#1606;&#1610;&#1575;&#1578;%20&#1575;&#1604;&#1581;&#1575;&#1587;&#1608;&#1576;-&#1575;&#1587;&#1606;&#1575;&#1606;\&#1578;&#1602;&#1606;&#1610;&#1575;&#1578;%20&#1591;&#1576;%20&#1575;&#1604;&#1571;&#1587;&#1606;&#1575;&#1606;%20&#1606;&#1592;&#1585;&#1610;\&#1578;&#1602;&#1606;&#1610;&#1575;&#1578;%20&#1575;&#1604;&#1581;&#1575;&#1587;&#1608;&#1576;%202009\computer%20basics2\Jan's%20Computer%20Basics5-1%20Output_files\documents.gif" TargetMode="External"/><Relationship Id="rId9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50825" y="152400"/>
            <a:ext cx="8389938" cy="248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Computer Basics</a:t>
            </a:r>
          </a:p>
        </p:txBody>
      </p:sp>
      <p:pic>
        <p:nvPicPr>
          <p:cNvPr id="44075" name="Picture 43" descr="حاسوب">
            <a:hlinkClick r:id="rId2" tooltip="حاسوب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lum bright="-30000"/>
          </a:blip>
          <a:srcRect/>
          <a:stretch>
            <a:fillRect/>
          </a:stretch>
        </p:blipFill>
        <p:spPr bwMode="auto">
          <a:xfrm>
            <a:off x="2563785" y="2297097"/>
            <a:ext cx="4645025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8"/>
          <p:cNvSpPr>
            <a:spLocks noChangeArrowheads="1" noChangeShapeType="1" noTextEdit="1"/>
          </p:cNvSpPr>
          <p:nvPr/>
        </p:nvSpPr>
        <p:spPr bwMode="auto">
          <a:xfrm>
            <a:off x="395288" y="5192713"/>
            <a:ext cx="8389937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Chapter One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79896" y="1931967"/>
            <a:ext cx="4543425" cy="4143375"/>
            <a:chOff x="4091" y="3911"/>
            <a:chExt cx="3705" cy="3519"/>
          </a:xfrm>
        </p:grpSpPr>
        <p:pic>
          <p:nvPicPr>
            <p:cNvPr id="12295" name="Picture 6" descr="circle of 4 arrows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091" y="3911"/>
              <a:ext cx="3705" cy="3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WordArt 7"/>
            <p:cNvSpPr>
              <a:spLocks noChangeArrowheads="1" noChangeShapeType="1" noTextEdit="1"/>
            </p:cNvSpPr>
            <p:nvPr/>
          </p:nvSpPr>
          <p:spPr bwMode="auto">
            <a:xfrm rot="-3905496">
              <a:off x="4462" y="4821"/>
              <a:ext cx="1157" cy="65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rtl="0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Data</a:t>
              </a:r>
            </a:p>
          </p:txBody>
        </p:sp>
        <p:sp>
          <p:nvSpPr>
            <p:cNvPr id="12297" name="WordArt 8"/>
            <p:cNvSpPr>
              <a:spLocks noChangeArrowheads="1" noChangeShapeType="1" noTextEdit="1"/>
            </p:cNvSpPr>
            <p:nvPr/>
          </p:nvSpPr>
          <p:spPr bwMode="auto">
            <a:xfrm rot="2191371">
              <a:off x="5709" y="4391"/>
              <a:ext cx="1553" cy="97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rtl="0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Processing</a:t>
              </a:r>
            </a:p>
          </p:txBody>
        </p:sp>
        <p:sp>
          <p:nvSpPr>
            <p:cNvPr id="12298" name="WordArt 9"/>
            <p:cNvSpPr>
              <a:spLocks noChangeArrowheads="1" noChangeShapeType="1" noTextEdit="1"/>
            </p:cNvSpPr>
            <p:nvPr/>
          </p:nvSpPr>
          <p:spPr bwMode="auto">
            <a:xfrm rot="7775491">
              <a:off x="6008" y="5732"/>
              <a:ext cx="1553" cy="97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rtl="0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Information</a:t>
              </a:r>
            </a:p>
          </p:txBody>
        </p:sp>
        <p:sp>
          <p:nvSpPr>
            <p:cNvPr id="12299" name="WordArt 10"/>
            <p:cNvSpPr>
              <a:spLocks noChangeArrowheads="1" noChangeShapeType="1" noTextEdit="1"/>
            </p:cNvSpPr>
            <p:nvPr/>
          </p:nvSpPr>
          <p:spPr bwMode="auto">
            <a:xfrm rot="-8474135">
              <a:off x="4638" y="5966"/>
              <a:ext cx="1553" cy="97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rtl="0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Storing</a:t>
              </a:r>
            </a:p>
          </p:txBody>
        </p:sp>
      </p:grpSp>
      <p:pic>
        <p:nvPicPr>
          <p:cNvPr id="27659" name="Picture 11" descr="Desktop computer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886468" y="3429000"/>
            <a:ext cx="1360487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12"/>
          <p:cNvSpPr txBox="1">
            <a:spLocks noChangeArrowheads="1"/>
          </p:cNvSpPr>
          <p:nvPr/>
        </p:nvSpPr>
        <p:spPr bwMode="auto">
          <a:xfrm>
            <a:off x="431800" y="188913"/>
            <a:ext cx="83026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GB" sz="3600" b="1" dirty="0"/>
              <a:t>What do we mean by Computer ?</a:t>
            </a:r>
            <a:endParaRPr lang="en-US" sz="3600" b="1" dirty="0"/>
          </a:p>
        </p:txBody>
      </p:sp>
      <p:sp>
        <p:nvSpPr>
          <p:cNvPr id="12293" name="Text Box 13"/>
          <p:cNvSpPr txBox="1">
            <a:spLocks noChangeArrowheads="1"/>
          </p:cNvSpPr>
          <p:nvPr/>
        </p:nvSpPr>
        <p:spPr bwMode="auto">
          <a:xfrm>
            <a:off x="611188" y="657225"/>
            <a:ext cx="82454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0">
              <a:spcBef>
                <a:spcPct val="50000"/>
              </a:spcBef>
            </a:pPr>
            <a:r>
              <a:rPr lang="en-US" sz="4400" b="1" dirty="0"/>
              <a:t>Any device </a:t>
            </a:r>
            <a:r>
              <a:rPr lang="en-US" sz="4400" b="1" dirty="0" smtClean="0"/>
              <a:t>that can convert Data to Information </a:t>
            </a:r>
            <a:r>
              <a:rPr lang="en-US" sz="4400" b="1" dirty="0"/>
              <a:t>to produce a desired result. </a:t>
            </a:r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409518" y="6057900"/>
            <a:ext cx="57102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4000" b="1" dirty="0">
                <a:latin typeface="Courier New" pitchFamily="49" charset="0"/>
                <a:cs typeface="Courier New" pitchFamily="49" charset="0"/>
              </a:rPr>
              <a:t>Computer Functions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91880" y="2996952"/>
            <a:ext cx="900100" cy="7200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/>
              <a:t>1</a:t>
            </a:r>
            <a:endParaRPr lang="ar-SA" sz="3600" dirty="0"/>
          </a:p>
        </p:txBody>
      </p:sp>
      <p:sp>
        <p:nvSpPr>
          <p:cNvPr id="13" name="Oval 12"/>
          <p:cNvSpPr/>
          <p:nvPr/>
        </p:nvSpPr>
        <p:spPr>
          <a:xfrm>
            <a:off x="6408204" y="2492896"/>
            <a:ext cx="900100" cy="7200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/>
              <a:t>2</a:t>
            </a:r>
            <a:endParaRPr lang="ar-SA" sz="3600" dirty="0"/>
          </a:p>
        </p:txBody>
      </p:sp>
      <p:sp>
        <p:nvSpPr>
          <p:cNvPr id="14" name="Oval 13"/>
          <p:cNvSpPr/>
          <p:nvPr/>
        </p:nvSpPr>
        <p:spPr>
          <a:xfrm>
            <a:off x="7992380" y="5445224"/>
            <a:ext cx="900100" cy="7200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/>
              <a:t>3</a:t>
            </a:r>
            <a:endParaRPr lang="ar-SA" sz="3600" dirty="0"/>
          </a:p>
        </p:txBody>
      </p:sp>
      <p:sp>
        <p:nvSpPr>
          <p:cNvPr id="15" name="Oval 14"/>
          <p:cNvSpPr/>
          <p:nvPr/>
        </p:nvSpPr>
        <p:spPr>
          <a:xfrm>
            <a:off x="3743908" y="4941168"/>
            <a:ext cx="900100" cy="7200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/>
              <a:t>4</a:t>
            </a:r>
            <a:endParaRPr lang="ar-SA" sz="3600" dirty="0"/>
          </a:p>
        </p:txBody>
      </p:sp>
      <p:sp>
        <p:nvSpPr>
          <p:cNvPr id="16" name="Right Arrow 15"/>
          <p:cNvSpPr/>
          <p:nvPr/>
        </p:nvSpPr>
        <p:spPr>
          <a:xfrm rot="18183557">
            <a:off x="5338723" y="3520640"/>
            <a:ext cx="1533546" cy="657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7" name="Right Arrow 16"/>
          <p:cNvSpPr/>
          <p:nvPr/>
        </p:nvSpPr>
        <p:spPr>
          <a:xfrm rot="7209576">
            <a:off x="5862087" y="3855432"/>
            <a:ext cx="1533546" cy="657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153px-JohnvonNeumann-LosAlamos">
            <a:hlinkClick r:id="rId2" tooltip="JohnvonNeumann-LosAlamos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775" y="549275"/>
            <a:ext cx="30988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616575" y="4652963"/>
            <a:ext cx="2952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John Von Newman</a:t>
            </a:r>
          </a:p>
          <a:p>
            <a:pPr algn="ctr" rtl="0">
              <a:spcBef>
                <a:spcPct val="50000"/>
              </a:spcBef>
            </a:pPr>
            <a:r>
              <a:rPr lang="en-US" sz="2400" dirty="0"/>
              <a:t>1903 </a:t>
            </a:r>
            <a:r>
              <a:rPr lang="en-US" sz="2400" dirty="0">
                <a:latin typeface="Arial" charset="0"/>
              </a:rPr>
              <a:t>–</a:t>
            </a:r>
            <a:r>
              <a:rPr lang="en-US" sz="2400" dirty="0"/>
              <a:t> 1957</a:t>
            </a:r>
          </a:p>
          <a:p>
            <a:pPr algn="ctr" rtl="0">
              <a:spcBef>
                <a:spcPct val="50000"/>
              </a:spcBef>
            </a:pPr>
            <a:r>
              <a:rPr lang="en-GB" sz="2400" dirty="0"/>
              <a:t>Budapest </a:t>
            </a:r>
            <a:r>
              <a:rPr lang="en-GB" sz="2400" dirty="0">
                <a:latin typeface="Arial" charset="0"/>
              </a:rPr>
              <a:t>–</a:t>
            </a:r>
            <a:r>
              <a:rPr lang="en-GB" sz="2400" dirty="0"/>
              <a:t> Hungary </a:t>
            </a:r>
            <a:endParaRPr lang="en-US" sz="2400" dirty="0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395288" y="296863"/>
            <a:ext cx="522128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John Von Newman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Rules for </a:t>
            </a: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computer design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algn="ctr" rtl="0">
              <a:spcBef>
                <a:spcPct val="50000"/>
              </a:spcBef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1) Individual Units.</a:t>
            </a:r>
          </a:p>
          <a:p>
            <a:pPr algn="ctr" rtl="0">
              <a:spcBef>
                <a:spcPct val="50000"/>
              </a:spcBef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2) Addressed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Cells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Memory. </a:t>
            </a:r>
          </a:p>
          <a:p>
            <a:pPr algn="ctr" rtl="0">
              <a:spcBef>
                <a:spcPct val="50000"/>
              </a:spcBef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3) Sequential Instruction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213" y="2834210"/>
            <a:ext cx="4209555" cy="36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1"/>
          <p:cNvSpPr txBox="1">
            <a:spLocks noChangeArrowheads="1"/>
          </p:cNvSpPr>
          <p:nvPr/>
        </p:nvSpPr>
        <p:spPr bwMode="auto">
          <a:xfrm>
            <a:off x="287338" y="69804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What makes a computer be a powerful device?</a:t>
            </a:r>
          </a:p>
          <a:p>
            <a:pPr algn="l" rtl="0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Computers are a desirable device because it have the following features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: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339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ar-IQ"/>
          </a:p>
        </p:txBody>
      </p:sp>
      <p:pic>
        <p:nvPicPr>
          <p:cNvPr id="43082" name="Picture 74" descr="speeding computer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03238" y="1233488"/>
            <a:ext cx="180022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ar-IQ"/>
          </a:p>
        </p:txBody>
      </p:sp>
      <p:sp>
        <p:nvSpPr>
          <p:cNvPr id="14343" name="Rectangle 7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endParaRPr lang="ar-IQ"/>
          </a:p>
        </p:txBody>
      </p:sp>
      <p:pic>
        <p:nvPicPr>
          <p:cNvPr id="43080" name="Picture 72" descr="Desk Piled with files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95288" y="4868863"/>
            <a:ext cx="201771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99" name="Group 91"/>
          <p:cNvGraphicFramePr>
            <a:graphicFrameLocks noGrp="1"/>
          </p:cNvGraphicFramePr>
          <p:nvPr/>
        </p:nvGraphicFramePr>
        <p:xfrm>
          <a:off x="4454208" y="0"/>
          <a:ext cx="208280" cy="1554480"/>
        </p:xfrm>
        <a:graphic>
          <a:graphicData uri="http://schemas.openxmlformats.org/drawingml/2006/table">
            <a:tbl>
              <a:tblPr rtl="1"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IQ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IQ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IQ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100" name="Text Box 92"/>
          <p:cNvSpPr txBox="1">
            <a:spLocks noChangeArrowheads="1"/>
          </p:cNvSpPr>
          <p:nvPr/>
        </p:nvSpPr>
        <p:spPr bwMode="auto">
          <a:xfrm>
            <a:off x="2782863" y="1384272"/>
            <a:ext cx="57245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l" rtl="0">
              <a:spcBef>
                <a:spcPct val="50000"/>
              </a:spcBef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Speedy 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computer can do billions of actions per second.</a:t>
            </a:r>
          </a:p>
          <a:p>
            <a:pPr algn="justLow" rtl="0">
              <a:spcBef>
                <a:spcPct val="50000"/>
              </a:spcBef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algn="justLow" rtl="0">
              <a:spcBef>
                <a:spcPct val="50000"/>
              </a:spcBef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Trusty 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 computer bring a trusted results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algn="justLow" rtl="0">
              <a:spcBef>
                <a:spcPct val="50000"/>
              </a:spcBef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algn="justLow" rtl="0">
              <a:spcBef>
                <a:spcPct val="50000"/>
              </a:spcBef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algn="justLow" rtl="0">
              <a:spcBef>
                <a:spcPct val="50000"/>
              </a:spcBef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Storage </a:t>
            </a:r>
            <a:r>
              <a:rPr lang="en-US" sz="24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computer can keep huge amounts of data.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596" y="3136896"/>
            <a:ext cx="1754145" cy="165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46088" y="581025"/>
            <a:ext cx="3870325" cy="2678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rtlCol="1">
            <a:spAutoFit/>
          </a:bodyPr>
          <a:lstStyle/>
          <a:p>
            <a:pPr algn="just" rtl="0"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1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st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Generation : 1945 - 1969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Vacuum Tubes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Very Large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Expensive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Special Purpose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Need Specialists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Hardware Problem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791075" y="544513"/>
            <a:ext cx="3870325" cy="267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1">
            <a:spAutoFit/>
          </a:bodyPr>
          <a:lstStyle/>
          <a:p>
            <a:pPr algn="just" rtl="0"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2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nd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Generation : 1970 - 1979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Transistors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Smaller (Still Large)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Expensive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Special Purpose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Need Specialist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Hardware Problem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 </a:t>
            </a:r>
            <a:endParaRPr lang="ar-IQ" sz="2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73063" y="3392488"/>
            <a:ext cx="3870325" cy="2678112"/>
          </a:xfrm>
          <a:prstGeom prst="rect">
            <a:avLst/>
          </a:prstGeom>
          <a:solidFill>
            <a:srgbClr val="FFFF00"/>
          </a:solidFill>
        </p:spPr>
        <p:txBody>
          <a:bodyPr rtlCol="1">
            <a:spAutoFit/>
          </a:bodyPr>
          <a:lstStyle/>
          <a:p>
            <a:pPr algn="just" rtl="0"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3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rd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Generation : 1980 - 1990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Integrate Circuits (IC) 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Smaller  Portable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Less Expensive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General Purpose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General Users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Software Problem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 </a:t>
            </a:r>
            <a:endParaRPr lang="ar-IQ" sz="2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498975" y="3429000"/>
            <a:ext cx="4271963" cy="2678113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rtlCol="1">
            <a:spAutoFit/>
          </a:bodyPr>
          <a:lstStyle/>
          <a:p>
            <a:pPr algn="just" rtl="0"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4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th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Generation : 1990 – 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Small Integrate Circuits (IC) 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Smallest  Portable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Cheap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General Purpose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General Users</a:t>
            </a:r>
          </a:p>
          <a:p>
            <a:pPr algn="just" rtl="0"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Software Problem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 </a:t>
            </a:r>
            <a:endParaRPr lang="ar-IQ" sz="2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0814"/>
            <a:ext cx="77408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 smtClean="0"/>
              <a:t>Categories of Computers</a:t>
            </a:r>
            <a:endParaRPr lang="ar-SA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8784976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(1) PC 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(Desktop, Laptop,…)</a:t>
            </a:r>
            <a:endParaRPr lang="ar-SA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516" y="1520788"/>
            <a:ext cx="871296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(2) Mobile Computers 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(Laptop, I Pad, …)</a:t>
            </a:r>
            <a:endParaRPr lang="ar-SA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16" y="2204864"/>
            <a:ext cx="8676964" cy="707886"/>
          </a:xfrm>
          <a:prstGeom prst="rect">
            <a:avLst/>
          </a:prstGeom>
          <a:solidFill>
            <a:schemeClr val="accent4">
              <a:lumMod val="85000"/>
              <a:lumOff val="15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 smtClean="0">
                <a:solidFill>
                  <a:schemeClr val="bg1"/>
                </a:solidFill>
              </a:rPr>
              <a:t>(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3) Game consoles 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Play station</a:t>
            </a:r>
            <a:endParaRPr lang="ar-SA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924944"/>
            <a:ext cx="8676964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 smtClean="0">
                <a:solidFill>
                  <a:schemeClr val="bg1"/>
                </a:solidFill>
              </a:rPr>
              <a:t>(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4) Server Computers 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(Internet Server Provider)</a:t>
            </a:r>
            <a:endParaRPr lang="ar-SA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0814"/>
            <a:ext cx="77408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 smtClean="0"/>
              <a:t>Categories of Computers</a:t>
            </a:r>
            <a:endParaRPr lang="ar-SA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492896"/>
            <a:ext cx="8676964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(6) Super Computers 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Large Computers </a:t>
            </a:r>
            <a:endParaRPr lang="ar-SA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320988"/>
            <a:ext cx="867696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(7) Embedded Computers 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Small design for specific task</a:t>
            </a:r>
            <a:endParaRPr lang="ar-SA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088740"/>
            <a:ext cx="864096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</a:rPr>
              <a:t>(5) Mainframe Computers </a:t>
            </a:r>
            <a:r>
              <a:rPr lang="en-US" sz="40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 Large Computers </a:t>
            </a:r>
            <a:endParaRPr lang="ar-SA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1482725" y="2895600"/>
            <a:ext cx="3214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ar-IQ"/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1482725" y="2895600"/>
            <a:ext cx="3214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ar-IQ"/>
          </a:p>
        </p:txBody>
      </p:sp>
      <p:pic>
        <p:nvPicPr>
          <p:cNvPr id="21509" name="Picture 5" descr="J0234687"/>
          <p:cNvPicPr>
            <a:picLocks noChangeAspect="1" noChangeArrowheads="1" noCrop="1"/>
          </p:cNvPicPr>
          <p:nvPr/>
        </p:nvPicPr>
        <p:blipFill>
          <a:blip r:embed="rId2" cstate="print">
            <a:lum bright="24000" contrast="6000"/>
          </a:blip>
          <a:srcRect/>
          <a:stretch>
            <a:fillRect/>
          </a:stretch>
        </p:blipFill>
        <p:spPr bwMode="auto">
          <a:xfrm>
            <a:off x="5940425" y="407988"/>
            <a:ext cx="28082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2271681" y="296863"/>
            <a:ext cx="3671887" cy="2700337"/>
          </a:xfrm>
          <a:prstGeom prst="leftRightArrow">
            <a:avLst>
              <a:gd name="adj1" fmla="val 50000"/>
              <a:gd name="adj2" fmla="val 27196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en-US" sz="24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Interfacing</a:t>
            </a:r>
          </a:p>
          <a:p>
            <a:pPr algn="ctr" rtl="0"/>
            <a:r>
              <a:rPr lang="en-US" sz="24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Via Applications</a:t>
            </a:r>
          </a:p>
        </p:txBody>
      </p:sp>
      <p:pic>
        <p:nvPicPr>
          <p:cNvPr id="21513" name="Picture 9" descr="documents 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152525" y="3717925"/>
            <a:ext cx="1635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hart 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584575" y="3717925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multimedia - sound and graphics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192838" y="3738563"/>
            <a:ext cx="22685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1" name="AutoShape 27"/>
          <p:cNvSpPr>
            <a:spLocks noChangeArrowheads="1"/>
          </p:cNvSpPr>
          <p:nvPr/>
        </p:nvSpPr>
        <p:spPr bwMode="auto">
          <a:xfrm rot="9243441">
            <a:off x="2368550" y="3292475"/>
            <a:ext cx="3960813" cy="4778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16924217 h 21600"/>
              <a:gd name="T4" fmla="*/ 2147483647 w 21600"/>
              <a:gd name="T5" fmla="*/ 233848435 h 21600"/>
              <a:gd name="T6" fmla="*/ 2147483647 w 21600"/>
              <a:gd name="T7" fmla="*/ 11692421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 rot="8757188">
            <a:off x="4938713" y="3260725"/>
            <a:ext cx="2227262" cy="4778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16924217 h 21600"/>
              <a:gd name="T4" fmla="*/ 2147483647 w 21600"/>
              <a:gd name="T5" fmla="*/ 233848435 h 21600"/>
              <a:gd name="T6" fmla="*/ 2147483647 w 21600"/>
              <a:gd name="T7" fmla="*/ 11692421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 rot="7032909">
            <a:off x="6869113" y="3276600"/>
            <a:ext cx="1566862" cy="4778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16924217 h 21600"/>
              <a:gd name="T4" fmla="*/ 2147483647 w 21600"/>
              <a:gd name="T5" fmla="*/ 233848435 h 21600"/>
              <a:gd name="T6" fmla="*/ 2147483647 w 21600"/>
              <a:gd name="T7" fmla="*/ 11692421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7421" name="Text Box 33"/>
          <p:cNvSpPr txBox="1">
            <a:spLocks noChangeArrowheads="1"/>
          </p:cNvSpPr>
          <p:nvPr/>
        </p:nvSpPr>
        <p:spPr bwMode="auto">
          <a:xfrm>
            <a:off x="2411413" y="6049963"/>
            <a:ext cx="4681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Applications</a:t>
            </a: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 rot="4584707">
            <a:off x="1093788" y="3046413"/>
            <a:ext cx="719137" cy="477837"/>
          </a:xfrm>
          <a:custGeom>
            <a:avLst/>
            <a:gdLst>
              <a:gd name="T0" fmla="*/ 597845273 w 21600"/>
              <a:gd name="T1" fmla="*/ 0 h 21600"/>
              <a:gd name="T2" fmla="*/ 0 w 21600"/>
              <a:gd name="T3" fmla="*/ 116923176 h 21600"/>
              <a:gd name="T4" fmla="*/ 597845273 w 21600"/>
              <a:gd name="T5" fmla="*/ 233846884 h 21600"/>
              <a:gd name="T6" fmla="*/ 797126587 w 21600"/>
              <a:gd name="T7" fmla="*/ 11692317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 rot="1826797">
            <a:off x="1655763" y="3573463"/>
            <a:ext cx="2916237" cy="4778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16923176 h 21600"/>
              <a:gd name="T4" fmla="*/ 2147483647 w 21600"/>
              <a:gd name="T5" fmla="*/ 233846884 h 21600"/>
              <a:gd name="T6" fmla="*/ 2147483647 w 21600"/>
              <a:gd name="T7" fmla="*/ 11692317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1540" name="AutoShape 36"/>
          <p:cNvSpPr>
            <a:spLocks noChangeArrowheads="1"/>
          </p:cNvSpPr>
          <p:nvPr/>
        </p:nvSpPr>
        <p:spPr bwMode="auto">
          <a:xfrm rot="1769989">
            <a:off x="1795463" y="3738563"/>
            <a:ext cx="5113337" cy="4778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16923176 h 21600"/>
              <a:gd name="T4" fmla="*/ 2147483647 w 21600"/>
              <a:gd name="T5" fmla="*/ 233846884 h 21600"/>
              <a:gd name="T6" fmla="*/ 2147483647 w 21600"/>
              <a:gd name="T7" fmla="*/ 11692317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pic>
        <p:nvPicPr>
          <p:cNvPr id="18433" name="Picture 1" descr="C:\Users\hp\Desktop\icons\typloop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4388" y="179343"/>
            <a:ext cx="2738475" cy="24098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8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8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8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8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8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8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2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31" grpId="0" animBg="1"/>
      <p:bldP spid="21532" grpId="0" animBg="1"/>
      <p:bldP spid="21533" grpId="0" animBg="1"/>
      <p:bldP spid="21538" grpId="0" animBg="1"/>
      <p:bldP spid="21538" grpId="1" animBg="1"/>
      <p:bldP spid="21539" grpId="0" animBg="1"/>
      <p:bldP spid="21539" grpId="1" animBg="1"/>
      <p:bldP spid="21540" grpId="0" animBg="1"/>
      <p:bldP spid="2154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3001940" y="215856"/>
            <a:ext cx="3030579" cy="2921040"/>
            <a:chOff x="1769" y="142"/>
            <a:chExt cx="2382" cy="2261"/>
          </a:xfrm>
        </p:grpSpPr>
        <p:sp>
          <p:nvSpPr>
            <p:cNvPr id="2060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1769" y="142"/>
              <a:ext cx="2382" cy="2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34"/>
            <p:cNvSpPr>
              <a:spLocks/>
            </p:cNvSpPr>
            <p:nvPr/>
          </p:nvSpPr>
          <p:spPr bwMode="auto">
            <a:xfrm>
              <a:off x="3410" y="784"/>
              <a:ext cx="725" cy="1469"/>
            </a:xfrm>
            <a:custGeom>
              <a:avLst/>
              <a:gdLst>
                <a:gd name="T0" fmla="*/ 168 w 725"/>
                <a:gd name="T1" fmla="*/ 106 h 1469"/>
                <a:gd name="T2" fmla="*/ 147 w 725"/>
                <a:gd name="T3" fmla="*/ 151 h 1469"/>
                <a:gd name="T4" fmla="*/ 111 w 725"/>
                <a:gd name="T5" fmla="*/ 230 h 1469"/>
                <a:gd name="T6" fmla="*/ 71 w 725"/>
                <a:gd name="T7" fmla="*/ 336 h 1469"/>
                <a:gd name="T8" fmla="*/ 32 w 725"/>
                <a:gd name="T9" fmla="*/ 458 h 1469"/>
                <a:gd name="T10" fmla="*/ 7 w 725"/>
                <a:gd name="T11" fmla="*/ 589 h 1469"/>
                <a:gd name="T12" fmla="*/ 0 w 725"/>
                <a:gd name="T13" fmla="*/ 719 h 1469"/>
                <a:gd name="T14" fmla="*/ 22 w 725"/>
                <a:gd name="T15" fmla="*/ 838 h 1469"/>
                <a:gd name="T16" fmla="*/ 93 w 725"/>
                <a:gd name="T17" fmla="*/ 984 h 1469"/>
                <a:gd name="T18" fmla="*/ 134 w 725"/>
                <a:gd name="T19" fmla="*/ 1121 h 1469"/>
                <a:gd name="T20" fmla="*/ 123 w 725"/>
                <a:gd name="T21" fmla="*/ 1209 h 1469"/>
                <a:gd name="T22" fmla="*/ 90 w 725"/>
                <a:gd name="T23" fmla="*/ 1262 h 1469"/>
                <a:gd name="T24" fmla="*/ 64 w 725"/>
                <a:gd name="T25" fmla="*/ 1290 h 1469"/>
                <a:gd name="T26" fmla="*/ 62 w 725"/>
                <a:gd name="T27" fmla="*/ 1309 h 1469"/>
                <a:gd name="T28" fmla="*/ 71 w 725"/>
                <a:gd name="T29" fmla="*/ 1331 h 1469"/>
                <a:gd name="T30" fmla="*/ 92 w 725"/>
                <a:gd name="T31" fmla="*/ 1354 h 1469"/>
                <a:gd name="T32" fmla="*/ 122 w 725"/>
                <a:gd name="T33" fmla="*/ 1377 h 1469"/>
                <a:gd name="T34" fmla="*/ 162 w 725"/>
                <a:gd name="T35" fmla="*/ 1398 h 1469"/>
                <a:gd name="T36" fmla="*/ 208 w 725"/>
                <a:gd name="T37" fmla="*/ 1416 h 1469"/>
                <a:gd name="T38" fmla="*/ 262 w 725"/>
                <a:gd name="T39" fmla="*/ 1430 h 1469"/>
                <a:gd name="T40" fmla="*/ 320 w 725"/>
                <a:gd name="T41" fmla="*/ 1442 h 1469"/>
                <a:gd name="T42" fmla="*/ 388 w 725"/>
                <a:gd name="T43" fmla="*/ 1456 h 1469"/>
                <a:gd name="T44" fmla="*/ 461 w 725"/>
                <a:gd name="T45" fmla="*/ 1466 h 1469"/>
                <a:gd name="T46" fmla="*/ 535 w 725"/>
                <a:gd name="T47" fmla="*/ 1466 h 1469"/>
                <a:gd name="T48" fmla="*/ 602 w 725"/>
                <a:gd name="T49" fmla="*/ 1445 h 1469"/>
                <a:gd name="T50" fmla="*/ 659 w 725"/>
                <a:gd name="T51" fmla="*/ 1396 h 1469"/>
                <a:gd name="T52" fmla="*/ 701 w 725"/>
                <a:gd name="T53" fmla="*/ 1311 h 1469"/>
                <a:gd name="T54" fmla="*/ 724 w 725"/>
                <a:gd name="T55" fmla="*/ 1182 h 1469"/>
                <a:gd name="T56" fmla="*/ 721 w 725"/>
                <a:gd name="T57" fmla="*/ 915 h 1469"/>
                <a:gd name="T58" fmla="*/ 711 w 725"/>
                <a:gd name="T59" fmla="*/ 577 h 1469"/>
                <a:gd name="T60" fmla="*/ 684 w 725"/>
                <a:gd name="T61" fmla="*/ 299 h 1469"/>
                <a:gd name="T62" fmla="*/ 630 w 725"/>
                <a:gd name="T63" fmla="*/ 111 h 1469"/>
                <a:gd name="T64" fmla="*/ 565 w 725"/>
                <a:gd name="T65" fmla="*/ 44 h 1469"/>
                <a:gd name="T66" fmla="*/ 509 w 725"/>
                <a:gd name="T67" fmla="*/ 20 h 1469"/>
                <a:gd name="T68" fmla="*/ 448 w 725"/>
                <a:gd name="T69" fmla="*/ 6 h 1469"/>
                <a:gd name="T70" fmla="*/ 386 w 725"/>
                <a:gd name="T71" fmla="*/ 0 h 1469"/>
                <a:gd name="T72" fmla="*/ 324 w 725"/>
                <a:gd name="T73" fmla="*/ 5 h 1469"/>
                <a:gd name="T74" fmla="*/ 268 w 725"/>
                <a:gd name="T75" fmla="*/ 20 h 1469"/>
                <a:gd name="T76" fmla="*/ 219 w 725"/>
                <a:gd name="T77" fmla="*/ 44 h 1469"/>
                <a:gd name="T78" fmla="*/ 184 w 725"/>
                <a:gd name="T79" fmla="*/ 79 h 146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25"/>
                <a:gd name="T121" fmla="*/ 0 h 1469"/>
                <a:gd name="T122" fmla="*/ 725 w 725"/>
                <a:gd name="T123" fmla="*/ 1469 h 146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25" h="1469">
                  <a:moveTo>
                    <a:pt x="171" y="100"/>
                  </a:moveTo>
                  <a:lnTo>
                    <a:pt x="168" y="106"/>
                  </a:lnTo>
                  <a:lnTo>
                    <a:pt x="159" y="124"/>
                  </a:lnTo>
                  <a:lnTo>
                    <a:pt x="147" y="151"/>
                  </a:lnTo>
                  <a:lnTo>
                    <a:pt x="130" y="187"/>
                  </a:lnTo>
                  <a:lnTo>
                    <a:pt x="111" y="230"/>
                  </a:lnTo>
                  <a:lnTo>
                    <a:pt x="91" y="280"/>
                  </a:lnTo>
                  <a:lnTo>
                    <a:pt x="71" y="336"/>
                  </a:lnTo>
                  <a:lnTo>
                    <a:pt x="51" y="395"/>
                  </a:lnTo>
                  <a:lnTo>
                    <a:pt x="32" y="458"/>
                  </a:lnTo>
                  <a:lnTo>
                    <a:pt x="17" y="523"/>
                  </a:lnTo>
                  <a:lnTo>
                    <a:pt x="7" y="589"/>
                  </a:lnTo>
                  <a:lnTo>
                    <a:pt x="1" y="654"/>
                  </a:lnTo>
                  <a:lnTo>
                    <a:pt x="0" y="719"/>
                  </a:lnTo>
                  <a:lnTo>
                    <a:pt x="7" y="781"/>
                  </a:lnTo>
                  <a:lnTo>
                    <a:pt x="22" y="838"/>
                  </a:lnTo>
                  <a:lnTo>
                    <a:pt x="46" y="892"/>
                  </a:lnTo>
                  <a:lnTo>
                    <a:pt x="93" y="984"/>
                  </a:lnTo>
                  <a:lnTo>
                    <a:pt x="121" y="1060"/>
                  </a:lnTo>
                  <a:lnTo>
                    <a:pt x="134" y="1121"/>
                  </a:lnTo>
                  <a:lnTo>
                    <a:pt x="134" y="1170"/>
                  </a:lnTo>
                  <a:lnTo>
                    <a:pt x="123" y="1209"/>
                  </a:lnTo>
                  <a:lnTo>
                    <a:pt x="108" y="1239"/>
                  </a:lnTo>
                  <a:lnTo>
                    <a:pt x="90" y="1262"/>
                  </a:lnTo>
                  <a:lnTo>
                    <a:pt x="71" y="1281"/>
                  </a:lnTo>
                  <a:lnTo>
                    <a:pt x="64" y="1290"/>
                  </a:lnTo>
                  <a:lnTo>
                    <a:pt x="62" y="1300"/>
                  </a:lnTo>
                  <a:lnTo>
                    <a:pt x="62" y="1309"/>
                  </a:lnTo>
                  <a:lnTo>
                    <a:pt x="65" y="1321"/>
                  </a:lnTo>
                  <a:lnTo>
                    <a:pt x="71" y="1331"/>
                  </a:lnTo>
                  <a:lnTo>
                    <a:pt x="80" y="1343"/>
                  </a:lnTo>
                  <a:lnTo>
                    <a:pt x="92" y="1354"/>
                  </a:lnTo>
                  <a:lnTo>
                    <a:pt x="106" y="1365"/>
                  </a:lnTo>
                  <a:lnTo>
                    <a:pt x="122" y="1377"/>
                  </a:lnTo>
                  <a:lnTo>
                    <a:pt x="141" y="1387"/>
                  </a:lnTo>
                  <a:lnTo>
                    <a:pt x="162" y="1398"/>
                  </a:lnTo>
                  <a:lnTo>
                    <a:pt x="185" y="1407"/>
                  </a:lnTo>
                  <a:lnTo>
                    <a:pt x="208" y="1416"/>
                  </a:lnTo>
                  <a:lnTo>
                    <a:pt x="234" y="1424"/>
                  </a:lnTo>
                  <a:lnTo>
                    <a:pt x="262" y="1430"/>
                  </a:lnTo>
                  <a:lnTo>
                    <a:pt x="290" y="1436"/>
                  </a:lnTo>
                  <a:lnTo>
                    <a:pt x="320" y="1442"/>
                  </a:lnTo>
                  <a:lnTo>
                    <a:pt x="354" y="1449"/>
                  </a:lnTo>
                  <a:lnTo>
                    <a:pt x="388" y="1456"/>
                  </a:lnTo>
                  <a:lnTo>
                    <a:pt x="425" y="1462"/>
                  </a:lnTo>
                  <a:lnTo>
                    <a:pt x="461" y="1466"/>
                  </a:lnTo>
                  <a:lnTo>
                    <a:pt x="499" y="1469"/>
                  </a:lnTo>
                  <a:lnTo>
                    <a:pt x="535" y="1466"/>
                  </a:lnTo>
                  <a:lnTo>
                    <a:pt x="569" y="1458"/>
                  </a:lnTo>
                  <a:lnTo>
                    <a:pt x="602" y="1445"/>
                  </a:lnTo>
                  <a:lnTo>
                    <a:pt x="633" y="1426"/>
                  </a:lnTo>
                  <a:lnTo>
                    <a:pt x="659" y="1396"/>
                  </a:lnTo>
                  <a:lnTo>
                    <a:pt x="683" y="1359"/>
                  </a:lnTo>
                  <a:lnTo>
                    <a:pt x="701" y="1311"/>
                  </a:lnTo>
                  <a:lnTo>
                    <a:pt x="715" y="1253"/>
                  </a:lnTo>
                  <a:lnTo>
                    <a:pt x="724" y="1182"/>
                  </a:lnTo>
                  <a:lnTo>
                    <a:pt x="725" y="1097"/>
                  </a:lnTo>
                  <a:lnTo>
                    <a:pt x="721" y="915"/>
                  </a:lnTo>
                  <a:lnTo>
                    <a:pt x="717" y="741"/>
                  </a:lnTo>
                  <a:lnTo>
                    <a:pt x="711" y="577"/>
                  </a:lnTo>
                  <a:lnTo>
                    <a:pt x="700" y="429"/>
                  </a:lnTo>
                  <a:lnTo>
                    <a:pt x="684" y="299"/>
                  </a:lnTo>
                  <a:lnTo>
                    <a:pt x="662" y="191"/>
                  </a:lnTo>
                  <a:lnTo>
                    <a:pt x="630" y="111"/>
                  </a:lnTo>
                  <a:lnTo>
                    <a:pt x="590" y="61"/>
                  </a:lnTo>
                  <a:lnTo>
                    <a:pt x="565" y="44"/>
                  </a:lnTo>
                  <a:lnTo>
                    <a:pt x="538" y="32"/>
                  </a:lnTo>
                  <a:lnTo>
                    <a:pt x="509" y="20"/>
                  </a:lnTo>
                  <a:lnTo>
                    <a:pt x="479" y="12"/>
                  </a:lnTo>
                  <a:lnTo>
                    <a:pt x="448" y="6"/>
                  </a:lnTo>
                  <a:lnTo>
                    <a:pt x="417" y="1"/>
                  </a:lnTo>
                  <a:lnTo>
                    <a:pt x="386" y="0"/>
                  </a:lnTo>
                  <a:lnTo>
                    <a:pt x="354" y="1"/>
                  </a:lnTo>
                  <a:lnTo>
                    <a:pt x="324" y="5"/>
                  </a:lnTo>
                  <a:lnTo>
                    <a:pt x="295" y="11"/>
                  </a:lnTo>
                  <a:lnTo>
                    <a:pt x="268" y="20"/>
                  </a:lnTo>
                  <a:lnTo>
                    <a:pt x="242" y="30"/>
                  </a:lnTo>
                  <a:lnTo>
                    <a:pt x="219" y="44"/>
                  </a:lnTo>
                  <a:lnTo>
                    <a:pt x="200" y="61"/>
                  </a:lnTo>
                  <a:lnTo>
                    <a:pt x="184" y="79"/>
                  </a:lnTo>
                  <a:lnTo>
                    <a:pt x="171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62" name="Freeform 135"/>
            <p:cNvSpPr>
              <a:spLocks/>
            </p:cNvSpPr>
            <p:nvPr/>
          </p:nvSpPr>
          <p:spPr bwMode="auto">
            <a:xfrm>
              <a:off x="3427" y="797"/>
              <a:ext cx="698" cy="1452"/>
            </a:xfrm>
            <a:custGeom>
              <a:avLst/>
              <a:gdLst>
                <a:gd name="T0" fmla="*/ 161 w 698"/>
                <a:gd name="T1" fmla="*/ 104 h 1452"/>
                <a:gd name="T2" fmla="*/ 141 w 698"/>
                <a:gd name="T3" fmla="*/ 147 h 1452"/>
                <a:gd name="T4" fmla="*/ 106 w 698"/>
                <a:gd name="T5" fmla="*/ 226 h 1452"/>
                <a:gd name="T6" fmla="*/ 68 w 698"/>
                <a:gd name="T7" fmla="*/ 331 h 1452"/>
                <a:gd name="T8" fmla="*/ 32 w 698"/>
                <a:gd name="T9" fmla="*/ 452 h 1452"/>
                <a:gd name="T10" fmla="*/ 6 w 698"/>
                <a:gd name="T11" fmla="*/ 582 h 1452"/>
                <a:gd name="T12" fmla="*/ 0 w 698"/>
                <a:gd name="T13" fmla="*/ 710 h 1452"/>
                <a:gd name="T14" fmla="*/ 21 w 698"/>
                <a:gd name="T15" fmla="*/ 829 h 1452"/>
                <a:gd name="T16" fmla="*/ 90 w 698"/>
                <a:gd name="T17" fmla="*/ 972 h 1452"/>
                <a:gd name="T18" fmla="*/ 130 w 698"/>
                <a:gd name="T19" fmla="*/ 1110 h 1452"/>
                <a:gd name="T20" fmla="*/ 120 w 698"/>
                <a:gd name="T21" fmla="*/ 1196 h 1452"/>
                <a:gd name="T22" fmla="*/ 87 w 698"/>
                <a:gd name="T23" fmla="*/ 1249 h 1452"/>
                <a:gd name="T24" fmla="*/ 61 w 698"/>
                <a:gd name="T25" fmla="*/ 1276 h 1452"/>
                <a:gd name="T26" fmla="*/ 56 w 698"/>
                <a:gd name="T27" fmla="*/ 1297 h 1452"/>
                <a:gd name="T28" fmla="*/ 66 w 698"/>
                <a:gd name="T29" fmla="*/ 1319 h 1452"/>
                <a:gd name="T30" fmla="*/ 85 w 698"/>
                <a:gd name="T31" fmla="*/ 1341 h 1452"/>
                <a:gd name="T32" fmla="*/ 116 w 698"/>
                <a:gd name="T33" fmla="*/ 1364 h 1452"/>
                <a:gd name="T34" fmla="*/ 155 w 698"/>
                <a:gd name="T35" fmla="*/ 1383 h 1452"/>
                <a:gd name="T36" fmla="*/ 201 w 698"/>
                <a:gd name="T37" fmla="*/ 1401 h 1452"/>
                <a:gd name="T38" fmla="*/ 253 w 698"/>
                <a:gd name="T39" fmla="*/ 1415 h 1452"/>
                <a:gd name="T40" fmla="*/ 309 w 698"/>
                <a:gd name="T41" fmla="*/ 1425 h 1452"/>
                <a:gd name="T42" fmla="*/ 374 w 698"/>
                <a:gd name="T43" fmla="*/ 1439 h 1452"/>
                <a:gd name="T44" fmla="*/ 445 w 698"/>
                <a:gd name="T45" fmla="*/ 1450 h 1452"/>
                <a:gd name="T46" fmla="*/ 515 w 698"/>
                <a:gd name="T47" fmla="*/ 1450 h 1452"/>
                <a:gd name="T48" fmla="*/ 581 w 698"/>
                <a:gd name="T49" fmla="*/ 1429 h 1452"/>
                <a:gd name="T50" fmla="*/ 635 w 698"/>
                <a:gd name="T51" fmla="*/ 1381 h 1452"/>
                <a:gd name="T52" fmla="*/ 676 w 698"/>
                <a:gd name="T53" fmla="*/ 1296 h 1452"/>
                <a:gd name="T54" fmla="*/ 697 w 698"/>
                <a:gd name="T55" fmla="*/ 1168 h 1452"/>
                <a:gd name="T56" fmla="*/ 695 w 698"/>
                <a:gd name="T57" fmla="*/ 904 h 1452"/>
                <a:gd name="T58" fmla="*/ 686 w 698"/>
                <a:gd name="T59" fmla="*/ 570 h 1452"/>
                <a:gd name="T60" fmla="*/ 660 w 698"/>
                <a:gd name="T61" fmla="*/ 295 h 1452"/>
                <a:gd name="T62" fmla="*/ 609 w 698"/>
                <a:gd name="T63" fmla="*/ 108 h 1452"/>
                <a:gd name="T64" fmla="*/ 546 w 698"/>
                <a:gd name="T65" fmla="*/ 43 h 1452"/>
                <a:gd name="T66" fmla="*/ 492 w 698"/>
                <a:gd name="T67" fmla="*/ 19 h 1452"/>
                <a:gd name="T68" fmla="*/ 433 w 698"/>
                <a:gd name="T69" fmla="*/ 5 h 1452"/>
                <a:gd name="T70" fmla="*/ 372 w 698"/>
                <a:gd name="T71" fmla="*/ 0 h 1452"/>
                <a:gd name="T72" fmla="*/ 313 w 698"/>
                <a:gd name="T73" fmla="*/ 5 h 1452"/>
                <a:gd name="T74" fmla="*/ 258 w 698"/>
                <a:gd name="T75" fmla="*/ 19 h 1452"/>
                <a:gd name="T76" fmla="*/ 211 w 698"/>
                <a:gd name="T77" fmla="*/ 43 h 1452"/>
                <a:gd name="T78" fmla="*/ 176 w 698"/>
                <a:gd name="T79" fmla="*/ 77 h 14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8"/>
                <a:gd name="T121" fmla="*/ 0 h 1452"/>
                <a:gd name="T122" fmla="*/ 698 w 698"/>
                <a:gd name="T123" fmla="*/ 1452 h 14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8" h="1452">
                  <a:moveTo>
                    <a:pt x="165" y="98"/>
                  </a:moveTo>
                  <a:lnTo>
                    <a:pt x="161" y="104"/>
                  </a:lnTo>
                  <a:lnTo>
                    <a:pt x="153" y="121"/>
                  </a:lnTo>
                  <a:lnTo>
                    <a:pt x="141" y="147"/>
                  </a:lnTo>
                  <a:lnTo>
                    <a:pt x="125" y="183"/>
                  </a:lnTo>
                  <a:lnTo>
                    <a:pt x="106" y="226"/>
                  </a:lnTo>
                  <a:lnTo>
                    <a:pt x="88" y="276"/>
                  </a:lnTo>
                  <a:lnTo>
                    <a:pt x="68" y="331"/>
                  </a:lnTo>
                  <a:lnTo>
                    <a:pt x="49" y="389"/>
                  </a:lnTo>
                  <a:lnTo>
                    <a:pt x="32" y="452"/>
                  </a:lnTo>
                  <a:lnTo>
                    <a:pt x="17" y="516"/>
                  </a:lnTo>
                  <a:lnTo>
                    <a:pt x="6" y="582"/>
                  </a:lnTo>
                  <a:lnTo>
                    <a:pt x="0" y="647"/>
                  </a:lnTo>
                  <a:lnTo>
                    <a:pt x="0" y="710"/>
                  </a:lnTo>
                  <a:lnTo>
                    <a:pt x="7" y="772"/>
                  </a:lnTo>
                  <a:lnTo>
                    <a:pt x="21" y="829"/>
                  </a:lnTo>
                  <a:lnTo>
                    <a:pt x="45" y="881"/>
                  </a:lnTo>
                  <a:lnTo>
                    <a:pt x="90" y="972"/>
                  </a:lnTo>
                  <a:lnTo>
                    <a:pt x="118" y="1048"/>
                  </a:lnTo>
                  <a:lnTo>
                    <a:pt x="130" y="1110"/>
                  </a:lnTo>
                  <a:lnTo>
                    <a:pt x="130" y="1157"/>
                  </a:lnTo>
                  <a:lnTo>
                    <a:pt x="120" y="1196"/>
                  </a:lnTo>
                  <a:lnTo>
                    <a:pt x="105" y="1226"/>
                  </a:lnTo>
                  <a:lnTo>
                    <a:pt x="87" y="1249"/>
                  </a:lnTo>
                  <a:lnTo>
                    <a:pt x="69" y="1267"/>
                  </a:lnTo>
                  <a:lnTo>
                    <a:pt x="61" y="1276"/>
                  </a:lnTo>
                  <a:lnTo>
                    <a:pt x="57" y="1287"/>
                  </a:lnTo>
                  <a:lnTo>
                    <a:pt x="56" y="1297"/>
                  </a:lnTo>
                  <a:lnTo>
                    <a:pt x="60" y="1308"/>
                  </a:lnTo>
                  <a:lnTo>
                    <a:pt x="66" y="1319"/>
                  </a:lnTo>
                  <a:lnTo>
                    <a:pt x="74" y="1330"/>
                  </a:lnTo>
                  <a:lnTo>
                    <a:pt x="85" y="1341"/>
                  </a:lnTo>
                  <a:lnTo>
                    <a:pt x="99" y="1352"/>
                  </a:lnTo>
                  <a:lnTo>
                    <a:pt x="116" y="1364"/>
                  </a:lnTo>
                  <a:lnTo>
                    <a:pt x="134" y="1373"/>
                  </a:lnTo>
                  <a:lnTo>
                    <a:pt x="155" y="1383"/>
                  </a:lnTo>
                  <a:lnTo>
                    <a:pt x="177" y="1393"/>
                  </a:lnTo>
                  <a:lnTo>
                    <a:pt x="201" y="1401"/>
                  </a:lnTo>
                  <a:lnTo>
                    <a:pt x="226" y="1408"/>
                  </a:lnTo>
                  <a:lnTo>
                    <a:pt x="253" y="1415"/>
                  </a:lnTo>
                  <a:lnTo>
                    <a:pt x="280" y="1420"/>
                  </a:lnTo>
                  <a:lnTo>
                    <a:pt x="309" y="1425"/>
                  </a:lnTo>
                  <a:lnTo>
                    <a:pt x="342" y="1432"/>
                  </a:lnTo>
                  <a:lnTo>
                    <a:pt x="374" y="1439"/>
                  </a:lnTo>
                  <a:lnTo>
                    <a:pt x="409" y="1445"/>
                  </a:lnTo>
                  <a:lnTo>
                    <a:pt x="445" y="1450"/>
                  </a:lnTo>
                  <a:lnTo>
                    <a:pt x="480" y="1452"/>
                  </a:lnTo>
                  <a:lnTo>
                    <a:pt x="515" y="1450"/>
                  </a:lnTo>
                  <a:lnTo>
                    <a:pt x="549" y="1442"/>
                  </a:lnTo>
                  <a:lnTo>
                    <a:pt x="581" y="1429"/>
                  </a:lnTo>
                  <a:lnTo>
                    <a:pt x="610" y="1409"/>
                  </a:lnTo>
                  <a:lnTo>
                    <a:pt x="635" y="1381"/>
                  </a:lnTo>
                  <a:lnTo>
                    <a:pt x="658" y="1344"/>
                  </a:lnTo>
                  <a:lnTo>
                    <a:pt x="676" y="1296"/>
                  </a:lnTo>
                  <a:lnTo>
                    <a:pt x="689" y="1238"/>
                  </a:lnTo>
                  <a:lnTo>
                    <a:pt x="697" y="1168"/>
                  </a:lnTo>
                  <a:lnTo>
                    <a:pt x="698" y="1084"/>
                  </a:lnTo>
                  <a:lnTo>
                    <a:pt x="695" y="904"/>
                  </a:lnTo>
                  <a:lnTo>
                    <a:pt x="691" y="732"/>
                  </a:lnTo>
                  <a:lnTo>
                    <a:pt x="686" y="570"/>
                  </a:lnTo>
                  <a:lnTo>
                    <a:pt x="675" y="423"/>
                  </a:lnTo>
                  <a:lnTo>
                    <a:pt x="660" y="295"/>
                  </a:lnTo>
                  <a:lnTo>
                    <a:pt x="639" y="189"/>
                  </a:lnTo>
                  <a:lnTo>
                    <a:pt x="609" y="108"/>
                  </a:lnTo>
                  <a:lnTo>
                    <a:pt x="569" y="58"/>
                  </a:lnTo>
                  <a:lnTo>
                    <a:pt x="546" y="43"/>
                  </a:lnTo>
                  <a:lnTo>
                    <a:pt x="519" y="29"/>
                  </a:lnTo>
                  <a:lnTo>
                    <a:pt x="492" y="19"/>
                  </a:lnTo>
                  <a:lnTo>
                    <a:pt x="463" y="10"/>
                  </a:lnTo>
                  <a:lnTo>
                    <a:pt x="433" y="5"/>
                  </a:lnTo>
                  <a:lnTo>
                    <a:pt x="402" y="1"/>
                  </a:lnTo>
                  <a:lnTo>
                    <a:pt x="372" y="0"/>
                  </a:lnTo>
                  <a:lnTo>
                    <a:pt x="342" y="1"/>
                  </a:lnTo>
                  <a:lnTo>
                    <a:pt x="313" y="5"/>
                  </a:lnTo>
                  <a:lnTo>
                    <a:pt x="285" y="10"/>
                  </a:lnTo>
                  <a:lnTo>
                    <a:pt x="258" y="19"/>
                  </a:lnTo>
                  <a:lnTo>
                    <a:pt x="233" y="29"/>
                  </a:lnTo>
                  <a:lnTo>
                    <a:pt x="211" y="43"/>
                  </a:lnTo>
                  <a:lnTo>
                    <a:pt x="193" y="58"/>
                  </a:lnTo>
                  <a:lnTo>
                    <a:pt x="176" y="77"/>
                  </a:lnTo>
                  <a:lnTo>
                    <a:pt x="165" y="98"/>
                  </a:lnTo>
                  <a:close/>
                </a:path>
              </a:pathLst>
            </a:custGeom>
            <a:solidFill>
              <a:srgbClr val="FCF9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63" name="Freeform 136"/>
            <p:cNvSpPr>
              <a:spLocks/>
            </p:cNvSpPr>
            <p:nvPr/>
          </p:nvSpPr>
          <p:spPr bwMode="auto">
            <a:xfrm>
              <a:off x="3445" y="809"/>
              <a:ext cx="672" cy="1435"/>
            </a:xfrm>
            <a:custGeom>
              <a:avLst/>
              <a:gdLst>
                <a:gd name="T0" fmla="*/ 156 w 672"/>
                <a:gd name="T1" fmla="*/ 103 h 1435"/>
                <a:gd name="T2" fmla="*/ 135 w 672"/>
                <a:gd name="T3" fmla="*/ 146 h 1435"/>
                <a:gd name="T4" fmla="*/ 102 w 672"/>
                <a:gd name="T5" fmla="*/ 225 h 1435"/>
                <a:gd name="T6" fmla="*/ 65 w 672"/>
                <a:gd name="T7" fmla="*/ 327 h 1435"/>
                <a:gd name="T8" fmla="*/ 30 w 672"/>
                <a:gd name="T9" fmla="*/ 448 h 1435"/>
                <a:gd name="T10" fmla="*/ 6 w 672"/>
                <a:gd name="T11" fmla="*/ 577 h 1435"/>
                <a:gd name="T12" fmla="*/ 0 w 672"/>
                <a:gd name="T13" fmla="*/ 704 h 1435"/>
                <a:gd name="T14" fmla="*/ 21 w 672"/>
                <a:gd name="T15" fmla="*/ 820 h 1435"/>
                <a:gd name="T16" fmla="*/ 87 w 672"/>
                <a:gd name="T17" fmla="*/ 962 h 1435"/>
                <a:gd name="T18" fmla="*/ 124 w 672"/>
                <a:gd name="T19" fmla="*/ 1098 h 1435"/>
                <a:gd name="T20" fmla="*/ 116 w 672"/>
                <a:gd name="T21" fmla="*/ 1184 h 1435"/>
                <a:gd name="T22" fmla="*/ 84 w 672"/>
                <a:gd name="T23" fmla="*/ 1235 h 1435"/>
                <a:gd name="T24" fmla="*/ 58 w 672"/>
                <a:gd name="T25" fmla="*/ 1263 h 1435"/>
                <a:gd name="T26" fmla="*/ 51 w 672"/>
                <a:gd name="T27" fmla="*/ 1284 h 1435"/>
                <a:gd name="T28" fmla="*/ 59 w 672"/>
                <a:gd name="T29" fmla="*/ 1306 h 1435"/>
                <a:gd name="T30" fmla="*/ 79 w 672"/>
                <a:gd name="T31" fmla="*/ 1328 h 1435"/>
                <a:gd name="T32" fmla="*/ 108 w 672"/>
                <a:gd name="T33" fmla="*/ 1349 h 1435"/>
                <a:gd name="T34" fmla="*/ 147 w 672"/>
                <a:gd name="T35" fmla="*/ 1369 h 1435"/>
                <a:gd name="T36" fmla="*/ 192 w 672"/>
                <a:gd name="T37" fmla="*/ 1385 h 1435"/>
                <a:gd name="T38" fmla="*/ 242 w 672"/>
                <a:gd name="T39" fmla="*/ 1399 h 1435"/>
                <a:gd name="T40" fmla="*/ 297 w 672"/>
                <a:gd name="T41" fmla="*/ 1410 h 1435"/>
                <a:gd name="T42" fmla="*/ 360 w 672"/>
                <a:gd name="T43" fmla="*/ 1424 h 1435"/>
                <a:gd name="T44" fmla="*/ 427 w 672"/>
                <a:gd name="T45" fmla="*/ 1434 h 1435"/>
                <a:gd name="T46" fmla="*/ 495 w 672"/>
                <a:gd name="T47" fmla="*/ 1434 h 1435"/>
                <a:gd name="T48" fmla="*/ 558 w 672"/>
                <a:gd name="T49" fmla="*/ 1413 h 1435"/>
                <a:gd name="T50" fmla="*/ 612 w 672"/>
                <a:gd name="T51" fmla="*/ 1366 h 1435"/>
                <a:gd name="T52" fmla="*/ 651 w 672"/>
                <a:gd name="T53" fmla="*/ 1283 h 1435"/>
                <a:gd name="T54" fmla="*/ 671 w 672"/>
                <a:gd name="T55" fmla="*/ 1155 h 1435"/>
                <a:gd name="T56" fmla="*/ 669 w 672"/>
                <a:gd name="T57" fmla="*/ 895 h 1435"/>
                <a:gd name="T58" fmla="*/ 659 w 672"/>
                <a:gd name="T59" fmla="*/ 565 h 1435"/>
                <a:gd name="T60" fmla="*/ 635 w 672"/>
                <a:gd name="T61" fmla="*/ 292 h 1435"/>
                <a:gd name="T62" fmla="*/ 586 w 672"/>
                <a:gd name="T63" fmla="*/ 107 h 1435"/>
                <a:gd name="T64" fmla="*/ 524 w 672"/>
                <a:gd name="T65" fmla="*/ 43 h 1435"/>
                <a:gd name="T66" fmla="*/ 473 w 672"/>
                <a:gd name="T67" fmla="*/ 19 h 1435"/>
                <a:gd name="T68" fmla="*/ 416 w 672"/>
                <a:gd name="T69" fmla="*/ 4 h 1435"/>
                <a:gd name="T70" fmla="*/ 358 w 672"/>
                <a:gd name="T71" fmla="*/ 0 h 1435"/>
                <a:gd name="T72" fmla="*/ 300 w 672"/>
                <a:gd name="T73" fmla="*/ 4 h 1435"/>
                <a:gd name="T74" fmla="*/ 248 w 672"/>
                <a:gd name="T75" fmla="*/ 18 h 1435"/>
                <a:gd name="T76" fmla="*/ 204 w 672"/>
                <a:gd name="T77" fmla="*/ 43 h 1435"/>
                <a:gd name="T78" fmla="*/ 170 w 672"/>
                <a:gd name="T79" fmla="*/ 77 h 1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72"/>
                <a:gd name="T121" fmla="*/ 0 h 1435"/>
                <a:gd name="T122" fmla="*/ 672 w 672"/>
                <a:gd name="T123" fmla="*/ 1435 h 14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72" h="1435">
                  <a:moveTo>
                    <a:pt x="158" y="98"/>
                  </a:moveTo>
                  <a:lnTo>
                    <a:pt x="156" y="103"/>
                  </a:lnTo>
                  <a:lnTo>
                    <a:pt x="148" y="120"/>
                  </a:lnTo>
                  <a:lnTo>
                    <a:pt x="135" y="146"/>
                  </a:lnTo>
                  <a:lnTo>
                    <a:pt x="120" y="181"/>
                  </a:lnTo>
                  <a:lnTo>
                    <a:pt x="102" y="225"/>
                  </a:lnTo>
                  <a:lnTo>
                    <a:pt x="84" y="274"/>
                  </a:lnTo>
                  <a:lnTo>
                    <a:pt x="65" y="327"/>
                  </a:lnTo>
                  <a:lnTo>
                    <a:pt x="46" y="387"/>
                  </a:lnTo>
                  <a:lnTo>
                    <a:pt x="30" y="448"/>
                  </a:lnTo>
                  <a:lnTo>
                    <a:pt x="16" y="511"/>
                  </a:lnTo>
                  <a:lnTo>
                    <a:pt x="6" y="577"/>
                  </a:lnTo>
                  <a:lnTo>
                    <a:pt x="1" y="641"/>
                  </a:lnTo>
                  <a:lnTo>
                    <a:pt x="0" y="704"/>
                  </a:lnTo>
                  <a:lnTo>
                    <a:pt x="7" y="764"/>
                  </a:lnTo>
                  <a:lnTo>
                    <a:pt x="21" y="820"/>
                  </a:lnTo>
                  <a:lnTo>
                    <a:pt x="43" y="873"/>
                  </a:lnTo>
                  <a:lnTo>
                    <a:pt x="87" y="962"/>
                  </a:lnTo>
                  <a:lnTo>
                    <a:pt x="113" y="1037"/>
                  </a:lnTo>
                  <a:lnTo>
                    <a:pt x="124" y="1098"/>
                  </a:lnTo>
                  <a:lnTo>
                    <a:pt x="124" y="1146"/>
                  </a:lnTo>
                  <a:lnTo>
                    <a:pt x="116" y="1184"/>
                  </a:lnTo>
                  <a:lnTo>
                    <a:pt x="101" y="1213"/>
                  </a:lnTo>
                  <a:lnTo>
                    <a:pt x="84" y="1235"/>
                  </a:lnTo>
                  <a:lnTo>
                    <a:pt x="66" y="1253"/>
                  </a:lnTo>
                  <a:lnTo>
                    <a:pt x="58" y="1263"/>
                  </a:lnTo>
                  <a:lnTo>
                    <a:pt x="52" y="1273"/>
                  </a:lnTo>
                  <a:lnTo>
                    <a:pt x="51" y="1284"/>
                  </a:lnTo>
                  <a:lnTo>
                    <a:pt x="53" y="1296"/>
                  </a:lnTo>
                  <a:lnTo>
                    <a:pt x="59" y="1306"/>
                  </a:lnTo>
                  <a:lnTo>
                    <a:pt x="67" y="1318"/>
                  </a:lnTo>
                  <a:lnTo>
                    <a:pt x="79" y="1328"/>
                  </a:lnTo>
                  <a:lnTo>
                    <a:pt x="93" y="1339"/>
                  </a:lnTo>
                  <a:lnTo>
                    <a:pt x="108" y="1349"/>
                  </a:lnTo>
                  <a:lnTo>
                    <a:pt x="127" y="1360"/>
                  </a:lnTo>
                  <a:lnTo>
                    <a:pt x="147" y="1369"/>
                  </a:lnTo>
                  <a:lnTo>
                    <a:pt x="169" y="1377"/>
                  </a:lnTo>
                  <a:lnTo>
                    <a:pt x="192" y="1385"/>
                  </a:lnTo>
                  <a:lnTo>
                    <a:pt x="217" y="1392"/>
                  </a:lnTo>
                  <a:lnTo>
                    <a:pt x="242" y="1399"/>
                  </a:lnTo>
                  <a:lnTo>
                    <a:pt x="269" y="1404"/>
                  </a:lnTo>
                  <a:lnTo>
                    <a:pt x="297" y="1410"/>
                  </a:lnTo>
                  <a:lnTo>
                    <a:pt x="328" y="1417"/>
                  </a:lnTo>
                  <a:lnTo>
                    <a:pt x="360" y="1424"/>
                  </a:lnTo>
                  <a:lnTo>
                    <a:pt x="394" y="1430"/>
                  </a:lnTo>
                  <a:lnTo>
                    <a:pt x="427" y="1434"/>
                  </a:lnTo>
                  <a:lnTo>
                    <a:pt x="462" y="1435"/>
                  </a:lnTo>
                  <a:lnTo>
                    <a:pt x="495" y="1434"/>
                  </a:lnTo>
                  <a:lnTo>
                    <a:pt x="528" y="1426"/>
                  </a:lnTo>
                  <a:lnTo>
                    <a:pt x="558" y="1413"/>
                  </a:lnTo>
                  <a:lnTo>
                    <a:pt x="586" y="1394"/>
                  </a:lnTo>
                  <a:lnTo>
                    <a:pt x="612" y="1366"/>
                  </a:lnTo>
                  <a:lnTo>
                    <a:pt x="634" y="1329"/>
                  </a:lnTo>
                  <a:lnTo>
                    <a:pt x="651" y="1283"/>
                  </a:lnTo>
                  <a:lnTo>
                    <a:pt x="663" y="1225"/>
                  </a:lnTo>
                  <a:lnTo>
                    <a:pt x="671" y="1155"/>
                  </a:lnTo>
                  <a:lnTo>
                    <a:pt x="672" y="1072"/>
                  </a:lnTo>
                  <a:lnTo>
                    <a:pt x="669" y="895"/>
                  </a:lnTo>
                  <a:lnTo>
                    <a:pt x="665" y="725"/>
                  </a:lnTo>
                  <a:lnTo>
                    <a:pt x="659" y="565"/>
                  </a:lnTo>
                  <a:lnTo>
                    <a:pt x="650" y="419"/>
                  </a:lnTo>
                  <a:lnTo>
                    <a:pt x="635" y="292"/>
                  </a:lnTo>
                  <a:lnTo>
                    <a:pt x="614" y="186"/>
                  </a:lnTo>
                  <a:lnTo>
                    <a:pt x="586" y="107"/>
                  </a:lnTo>
                  <a:lnTo>
                    <a:pt x="548" y="58"/>
                  </a:lnTo>
                  <a:lnTo>
                    <a:pt x="524" y="43"/>
                  </a:lnTo>
                  <a:lnTo>
                    <a:pt x="500" y="30"/>
                  </a:lnTo>
                  <a:lnTo>
                    <a:pt x="473" y="19"/>
                  </a:lnTo>
                  <a:lnTo>
                    <a:pt x="445" y="10"/>
                  </a:lnTo>
                  <a:lnTo>
                    <a:pt x="416" y="4"/>
                  </a:lnTo>
                  <a:lnTo>
                    <a:pt x="387" y="1"/>
                  </a:lnTo>
                  <a:lnTo>
                    <a:pt x="358" y="0"/>
                  </a:lnTo>
                  <a:lnTo>
                    <a:pt x="328" y="1"/>
                  </a:lnTo>
                  <a:lnTo>
                    <a:pt x="300" y="4"/>
                  </a:lnTo>
                  <a:lnTo>
                    <a:pt x="274" y="10"/>
                  </a:lnTo>
                  <a:lnTo>
                    <a:pt x="248" y="18"/>
                  </a:lnTo>
                  <a:lnTo>
                    <a:pt x="225" y="30"/>
                  </a:lnTo>
                  <a:lnTo>
                    <a:pt x="204" y="43"/>
                  </a:lnTo>
                  <a:lnTo>
                    <a:pt x="185" y="58"/>
                  </a:lnTo>
                  <a:lnTo>
                    <a:pt x="170" y="77"/>
                  </a:lnTo>
                  <a:lnTo>
                    <a:pt x="158" y="98"/>
                  </a:lnTo>
                  <a:close/>
                </a:path>
              </a:pathLst>
            </a:custGeom>
            <a:solidFill>
              <a:srgbClr val="FCF7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64" name="Freeform 137"/>
            <p:cNvSpPr>
              <a:spLocks/>
            </p:cNvSpPr>
            <p:nvPr/>
          </p:nvSpPr>
          <p:spPr bwMode="auto">
            <a:xfrm>
              <a:off x="3462" y="821"/>
              <a:ext cx="646" cy="1421"/>
            </a:xfrm>
            <a:custGeom>
              <a:avLst/>
              <a:gdLst>
                <a:gd name="T0" fmla="*/ 151 w 646"/>
                <a:gd name="T1" fmla="*/ 102 h 1421"/>
                <a:gd name="T2" fmla="*/ 131 w 646"/>
                <a:gd name="T3" fmla="*/ 145 h 1421"/>
                <a:gd name="T4" fmla="*/ 99 w 646"/>
                <a:gd name="T5" fmla="*/ 221 h 1421"/>
                <a:gd name="T6" fmla="*/ 63 w 646"/>
                <a:gd name="T7" fmla="*/ 323 h 1421"/>
                <a:gd name="T8" fmla="*/ 29 w 646"/>
                <a:gd name="T9" fmla="*/ 442 h 1421"/>
                <a:gd name="T10" fmla="*/ 6 w 646"/>
                <a:gd name="T11" fmla="*/ 569 h 1421"/>
                <a:gd name="T12" fmla="*/ 0 w 646"/>
                <a:gd name="T13" fmla="*/ 695 h 1421"/>
                <a:gd name="T14" fmla="*/ 20 w 646"/>
                <a:gd name="T15" fmla="*/ 812 h 1421"/>
                <a:gd name="T16" fmla="*/ 84 w 646"/>
                <a:gd name="T17" fmla="*/ 953 h 1421"/>
                <a:gd name="T18" fmla="*/ 120 w 646"/>
                <a:gd name="T19" fmla="*/ 1087 h 1421"/>
                <a:gd name="T20" fmla="*/ 112 w 646"/>
                <a:gd name="T21" fmla="*/ 1172 h 1421"/>
                <a:gd name="T22" fmla="*/ 82 w 646"/>
                <a:gd name="T23" fmla="*/ 1223 h 1421"/>
                <a:gd name="T24" fmla="*/ 55 w 646"/>
                <a:gd name="T25" fmla="*/ 1250 h 1421"/>
                <a:gd name="T26" fmla="*/ 47 w 646"/>
                <a:gd name="T27" fmla="*/ 1272 h 1421"/>
                <a:gd name="T28" fmla="*/ 54 w 646"/>
                <a:gd name="T29" fmla="*/ 1294 h 1421"/>
                <a:gd name="T30" fmla="*/ 73 w 646"/>
                <a:gd name="T31" fmla="*/ 1316 h 1421"/>
                <a:gd name="T32" fmla="*/ 103 w 646"/>
                <a:gd name="T33" fmla="*/ 1337 h 1421"/>
                <a:gd name="T34" fmla="*/ 140 w 646"/>
                <a:gd name="T35" fmla="*/ 1356 h 1421"/>
                <a:gd name="T36" fmla="*/ 184 w 646"/>
                <a:gd name="T37" fmla="*/ 1371 h 1421"/>
                <a:gd name="T38" fmla="*/ 233 w 646"/>
                <a:gd name="T39" fmla="*/ 1385 h 1421"/>
                <a:gd name="T40" fmla="*/ 286 w 646"/>
                <a:gd name="T41" fmla="*/ 1396 h 1421"/>
                <a:gd name="T42" fmla="*/ 348 w 646"/>
                <a:gd name="T43" fmla="*/ 1408 h 1421"/>
                <a:gd name="T44" fmla="*/ 412 w 646"/>
                <a:gd name="T45" fmla="*/ 1419 h 1421"/>
                <a:gd name="T46" fmla="*/ 477 w 646"/>
                <a:gd name="T47" fmla="*/ 1419 h 1421"/>
                <a:gd name="T48" fmla="*/ 538 w 646"/>
                <a:gd name="T49" fmla="*/ 1399 h 1421"/>
                <a:gd name="T50" fmla="*/ 589 w 646"/>
                <a:gd name="T51" fmla="*/ 1351 h 1421"/>
                <a:gd name="T52" fmla="*/ 626 w 646"/>
                <a:gd name="T53" fmla="*/ 1270 h 1421"/>
                <a:gd name="T54" fmla="*/ 645 w 646"/>
                <a:gd name="T55" fmla="*/ 1143 h 1421"/>
                <a:gd name="T56" fmla="*/ 644 w 646"/>
                <a:gd name="T57" fmla="*/ 886 h 1421"/>
                <a:gd name="T58" fmla="*/ 634 w 646"/>
                <a:gd name="T59" fmla="*/ 559 h 1421"/>
                <a:gd name="T60" fmla="*/ 611 w 646"/>
                <a:gd name="T61" fmla="*/ 288 h 1421"/>
                <a:gd name="T62" fmla="*/ 563 w 646"/>
                <a:gd name="T63" fmla="*/ 107 h 1421"/>
                <a:gd name="T64" fmla="*/ 504 w 646"/>
                <a:gd name="T65" fmla="*/ 42 h 1421"/>
                <a:gd name="T66" fmla="*/ 455 w 646"/>
                <a:gd name="T67" fmla="*/ 19 h 1421"/>
                <a:gd name="T68" fmla="*/ 400 w 646"/>
                <a:gd name="T69" fmla="*/ 5 h 1421"/>
                <a:gd name="T70" fmla="*/ 344 w 646"/>
                <a:gd name="T71" fmla="*/ 0 h 1421"/>
                <a:gd name="T72" fmla="*/ 289 w 646"/>
                <a:gd name="T73" fmla="*/ 5 h 1421"/>
                <a:gd name="T74" fmla="*/ 239 w 646"/>
                <a:gd name="T75" fmla="*/ 19 h 1421"/>
                <a:gd name="T76" fmla="*/ 196 w 646"/>
                <a:gd name="T77" fmla="*/ 42 h 1421"/>
                <a:gd name="T78" fmla="*/ 163 w 646"/>
                <a:gd name="T79" fmla="*/ 76 h 142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421"/>
                <a:gd name="T122" fmla="*/ 646 w 646"/>
                <a:gd name="T123" fmla="*/ 1421 h 142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421">
                  <a:moveTo>
                    <a:pt x="153" y="96"/>
                  </a:moveTo>
                  <a:lnTo>
                    <a:pt x="151" y="102"/>
                  </a:lnTo>
                  <a:lnTo>
                    <a:pt x="142" y="118"/>
                  </a:lnTo>
                  <a:lnTo>
                    <a:pt x="131" y="145"/>
                  </a:lnTo>
                  <a:lnTo>
                    <a:pt x="116" y="179"/>
                  </a:lnTo>
                  <a:lnTo>
                    <a:pt x="99" y="221"/>
                  </a:lnTo>
                  <a:lnTo>
                    <a:pt x="82" y="270"/>
                  </a:lnTo>
                  <a:lnTo>
                    <a:pt x="63" y="323"/>
                  </a:lnTo>
                  <a:lnTo>
                    <a:pt x="46" y="382"/>
                  </a:lnTo>
                  <a:lnTo>
                    <a:pt x="29" y="442"/>
                  </a:lnTo>
                  <a:lnTo>
                    <a:pt x="17" y="505"/>
                  </a:lnTo>
                  <a:lnTo>
                    <a:pt x="6" y="569"/>
                  </a:lnTo>
                  <a:lnTo>
                    <a:pt x="0" y="633"/>
                  </a:lnTo>
                  <a:lnTo>
                    <a:pt x="0" y="695"/>
                  </a:lnTo>
                  <a:lnTo>
                    <a:pt x="6" y="755"/>
                  </a:lnTo>
                  <a:lnTo>
                    <a:pt x="20" y="812"/>
                  </a:lnTo>
                  <a:lnTo>
                    <a:pt x="41" y="863"/>
                  </a:lnTo>
                  <a:lnTo>
                    <a:pt x="84" y="953"/>
                  </a:lnTo>
                  <a:lnTo>
                    <a:pt x="110" y="1026"/>
                  </a:lnTo>
                  <a:lnTo>
                    <a:pt x="120" y="1087"/>
                  </a:lnTo>
                  <a:lnTo>
                    <a:pt x="121" y="1134"/>
                  </a:lnTo>
                  <a:lnTo>
                    <a:pt x="112" y="1172"/>
                  </a:lnTo>
                  <a:lnTo>
                    <a:pt x="98" y="1201"/>
                  </a:lnTo>
                  <a:lnTo>
                    <a:pt x="82" y="1223"/>
                  </a:lnTo>
                  <a:lnTo>
                    <a:pt x="64" y="1239"/>
                  </a:lnTo>
                  <a:lnTo>
                    <a:pt x="55" y="1250"/>
                  </a:lnTo>
                  <a:lnTo>
                    <a:pt x="49" y="1261"/>
                  </a:lnTo>
                  <a:lnTo>
                    <a:pt x="47" y="1272"/>
                  </a:lnTo>
                  <a:lnTo>
                    <a:pt x="49" y="1284"/>
                  </a:lnTo>
                  <a:lnTo>
                    <a:pt x="54" y="1294"/>
                  </a:lnTo>
                  <a:lnTo>
                    <a:pt x="62" y="1306"/>
                  </a:lnTo>
                  <a:lnTo>
                    <a:pt x="73" y="1316"/>
                  </a:lnTo>
                  <a:lnTo>
                    <a:pt x="87" y="1327"/>
                  </a:lnTo>
                  <a:lnTo>
                    <a:pt x="103" y="1337"/>
                  </a:lnTo>
                  <a:lnTo>
                    <a:pt x="120" y="1347"/>
                  </a:lnTo>
                  <a:lnTo>
                    <a:pt x="140" y="1356"/>
                  </a:lnTo>
                  <a:lnTo>
                    <a:pt x="162" y="1364"/>
                  </a:lnTo>
                  <a:lnTo>
                    <a:pt x="184" y="1371"/>
                  </a:lnTo>
                  <a:lnTo>
                    <a:pt x="209" y="1378"/>
                  </a:lnTo>
                  <a:lnTo>
                    <a:pt x="233" y="1385"/>
                  </a:lnTo>
                  <a:lnTo>
                    <a:pt x="259" y="1390"/>
                  </a:lnTo>
                  <a:lnTo>
                    <a:pt x="286" y="1396"/>
                  </a:lnTo>
                  <a:lnTo>
                    <a:pt x="316" y="1401"/>
                  </a:lnTo>
                  <a:lnTo>
                    <a:pt x="348" y="1408"/>
                  </a:lnTo>
                  <a:lnTo>
                    <a:pt x="379" y="1414"/>
                  </a:lnTo>
                  <a:lnTo>
                    <a:pt x="412" y="1419"/>
                  </a:lnTo>
                  <a:lnTo>
                    <a:pt x="444" y="1421"/>
                  </a:lnTo>
                  <a:lnTo>
                    <a:pt x="477" y="1419"/>
                  </a:lnTo>
                  <a:lnTo>
                    <a:pt x="508" y="1412"/>
                  </a:lnTo>
                  <a:lnTo>
                    <a:pt x="538" y="1399"/>
                  </a:lnTo>
                  <a:lnTo>
                    <a:pt x="564" y="1379"/>
                  </a:lnTo>
                  <a:lnTo>
                    <a:pt x="589" y="1351"/>
                  </a:lnTo>
                  <a:lnTo>
                    <a:pt x="609" y="1315"/>
                  </a:lnTo>
                  <a:lnTo>
                    <a:pt x="626" y="1270"/>
                  </a:lnTo>
                  <a:lnTo>
                    <a:pt x="638" y="1213"/>
                  </a:lnTo>
                  <a:lnTo>
                    <a:pt x="645" y="1143"/>
                  </a:lnTo>
                  <a:lnTo>
                    <a:pt x="646" y="1061"/>
                  </a:lnTo>
                  <a:lnTo>
                    <a:pt x="644" y="886"/>
                  </a:lnTo>
                  <a:lnTo>
                    <a:pt x="639" y="717"/>
                  </a:lnTo>
                  <a:lnTo>
                    <a:pt x="634" y="559"/>
                  </a:lnTo>
                  <a:lnTo>
                    <a:pt x="625" y="414"/>
                  </a:lnTo>
                  <a:lnTo>
                    <a:pt x="611" y="288"/>
                  </a:lnTo>
                  <a:lnTo>
                    <a:pt x="591" y="185"/>
                  </a:lnTo>
                  <a:lnTo>
                    <a:pt x="563" y="107"/>
                  </a:lnTo>
                  <a:lnTo>
                    <a:pt x="526" y="58"/>
                  </a:lnTo>
                  <a:lnTo>
                    <a:pt x="504" y="42"/>
                  </a:lnTo>
                  <a:lnTo>
                    <a:pt x="480" y="30"/>
                  </a:lnTo>
                  <a:lnTo>
                    <a:pt x="455" y="19"/>
                  </a:lnTo>
                  <a:lnTo>
                    <a:pt x="428" y="11"/>
                  </a:lnTo>
                  <a:lnTo>
                    <a:pt x="400" y="5"/>
                  </a:lnTo>
                  <a:lnTo>
                    <a:pt x="372" y="2"/>
                  </a:lnTo>
                  <a:lnTo>
                    <a:pt x="344" y="0"/>
                  </a:lnTo>
                  <a:lnTo>
                    <a:pt x="316" y="2"/>
                  </a:lnTo>
                  <a:lnTo>
                    <a:pt x="289" y="5"/>
                  </a:lnTo>
                  <a:lnTo>
                    <a:pt x="264" y="11"/>
                  </a:lnTo>
                  <a:lnTo>
                    <a:pt x="239" y="19"/>
                  </a:lnTo>
                  <a:lnTo>
                    <a:pt x="216" y="30"/>
                  </a:lnTo>
                  <a:lnTo>
                    <a:pt x="196" y="42"/>
                  </a:lnTo>
                  <a:lnTo>
                    <a:pt x="179" y="58"/>
                  </a:lnTo>
                  <a:lnTo>
                    <a:pt x="163" y="76"/>
                  </a:lnTo>
                  <a:lnTo>
                    <a:pt x="153" y="96"/>
                  </a:lnTo>
                  <a:close/>
                </a:path>
              </a:pathLst>
            </a:custGeom>
            <a:solidFill>
              <a:srgbClr val="F9F2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65" name="Freeform 138"/>
            <p:cNvSpPr>
              <a:spLocks/>
            </p:cNvSpPr>
            <p:nvPr/>
          </p:nvSpPr>
          <p:spPr bwMode="auto">
            <a:xfrm>
              <a:off x="3480" y="833"/>
              <a:ext cx="620" cy="1406"/>
            </a:xfrm>
            <a:custGeom>
              <a:avLst/>
              <a:gdLst>
                <a:gd name="T0" fmla="*/ 143 w 620"/>
                <a:gd name="T1" fmla="*/ 102 h 1406"/>
                <a:gd name="T2" fmla="*/ 124 w 620"/>
                <a:gd name="T3" fmla="*/ 143 h 1406"/>
                <a:gd name="T4" fmla="*/ 94 w 620"/>
                <a:gd name="T5" fmla="*/ 219 h 1406"/>
                <a:gd name="T6" fmla="*/ 59 w 620"/>
                <a:gd name="T7" fmla="*/ 321 h 1406"/>
                <a:gd name="T8" fmla="*/ 28 w 620"/>
                <a:gd name="T9" fmla="*/ 438 h 1406"/>
                <a:gd name="T10" fmla="*/ 6 w 620"/>
                <a:gd name="T11" fmla="*/ 563 h 1406"/>
                <a:gd name="T12" fmla="*/ 0 w 620"/>
                <a:gd name="T13" fmla="*/ 688 h 1406"/>
                <a:gd name="T14" fmla="*/ 18 w 620"/>
                <a:gd name="T15" fmla="*/ 802 h 1406"/>
                <a:gd name="T16" fmla="*/ 80 w 620"/>
                <a:gd name="T17" fmla="*/ 942 h 1406"/>
                <a:gd name="T18" fmla="*/ 115 w 620"/>
                <a:gd name="T19" fmla="*/ 1075 h 1406"/>
                <a:gd name="T20" fmla="*/ 107 w 620"/>
                <a:gd name="T21" fmla="*/ 1160 h 1406"/>
                <a:gd name="T22" fmla="*/ 77 w 620"/>
                <a:gd name="T23" fmla="*/ 1210 h 1406"/>
                <a:gd name="T24" fmla="*/ 50 w 620"/>
                <a:gd name="T25" fmla="*/ 1238 h 1406"/>
                <a:gd name="T26" fmla="*/ 41 w 620"/>
                <a:gd name="T27" fmla="*/ 1261 h 1406"/>
                <a:gd name="T28" fmla="*/ 46 w 620"/>
                <a:gd name="T29" fmla="*/ 1283 h 1406"/>
                <a:gd name="T30" fmla="*/ 65 w 620"/>
                <a:gd name="T31" fmla="*/ 1304 h 1406"/>
                <a:gd name="T32" fmla="*/ 95 w 620"/>
                <a:gd name="T33" fmla="*/ 1324 h 1406"/>
                <a:gd name="T34" fmla="*/ 133 w 620"/>
                <a:gd name="T35" fmla="*/ 1342 h 1406"/>
                <a:gd name="T36" fmla="*/ 176 w 620"/>
                <a:gd name="T37" fmla="*/ 1357 h 1406"/>
                <a:gd name="T38" fmla="*/ 224 w 620"/>
                <a:gd name="T39" fmla="*/ 1370 h 1406"/>
                <a:gd name="T40" fmla="*/ 274 w 620"/>
                <a:gd name="T41" fmla="*/ 1380 h 1406"/>
                <a:gd name="T42" fmla="*/ 332 w 620"/>
                <a:gd name="T43" fmla="*/ 1393 h 1406"/>
                <a:gd name="T44" fmla="*/ 395 w 620"/>
                <a:gd name="T45" fmla="*/ 1403 h 1406"/>
                <a:gd name="T46" fmla="*/ 457 w 620"/>
                <a:gd name="T47" fmla="*/ 1403 h 1406"/>
                <a:gd name="T48" fmla="*/ 515 w 620"/>
                <a:gd name="T49" fmla="*/ 1384 h 1406"/>
                <a:gd name="T50" fmla="*/ 564 w 620"/>
                <a:gd name="T51" fmla="*/ 1337 h 1406"/>
                <a:gd name="T52" fmla="*/ 600 w 620"/>
                <a:gd name="T53" fmla="*/ 1255 h 1406"/>
                <a:gd name="T54" fmla="*/ 619 w 620"/>
                <a:gd name="T55" fmla="*/ 1131 h 1406"/>
                <a:gd name="T56" fmla="*/ 616 w 620"/>
                <a:gd name="T57" fmla="*/ 875 h 1406"/>
                <a:gd name="T58" fmla="*/ 607 w 620"/>
                <a:gd name="T59" fmla="*/ 553 h 1406"/>
                <a:gd name="T60" fmla="*/ 585 w 620"/>
                <a:gd name="T61" fmla="*/ 286 h 1406"/>
                <a:gd name="T62" fmla="*/ 539 w 620"/>
                <a:gd name="T63" fmla="*/ 105 h 1406"/>
                <a:gd name="T64" fmla="*/ 483 w 620"/>
                <a:gd name="T65" fmla="*/ 42 h 1406"/>
                <a:gd name="T66" fmla="*/ 436 w 620"/>
                <a:gd name="T67" fmla="*/ 19 h 1406"/>
                <a:gd name="T68" fmla="*/ 383 w 620"/>
                <a:gd name="T69" fmla="*/ 5 h 1406"/>
                <a:gd name="T70" fmla="*/ 330 w 620"/>
                <a:gd name="T71" fmla="*/ 0 h 1406"/>
                <a:gd name="T72" fmla="*/ 277 w 620"/>
                <a:gd name="T73" fmla="*/ 5 h 1406"/>
                <a:gd name="T74" fmla="*/ 228 w 620"/>
                <a:gd name="T75" fmla="*/ 19 h 1406"/>
                <a:gd name="T76" fmla="*/ 187 w 620"/>
                <a:gd name="T77" fmla="*/ 42 h 1406"/>
                <a:gd name="T78" fmla="*/ 156 w 620"/>
                <a:gd name="T79" fmla="*/ 76 h 14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20"/>
                <a:gd name="T121" fmla="*/ 0 h 1406"/>
                <a:gd name="T122" fmla="*/ 620 w 620"/>
                <a:gd name="T123" fmla="*/ 1406 h 14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20" h="1406">
                  <a:moveTo>
                    <a:pt x="145" y="96"/>
                  </a:moveTo>
                  <a:lnTo>
                    <a:pt x="143" y="102"/>
                  </a:lnTo>
                  <a:lnTo>
                    <a:pt x="135" y="118"/>
                  </a:lnTo>
                  <a:lnTo>
                    <a:pt x="124" y="143"/>
                  </a:lnTo>
                  <a:lnTo>
                    <a:pt x="110" y="177"/>
                  </a:lnTo>
                  <a:lnTo>
                    <a:pt x="94" y="219"/>
                  </a:lnTo>
                  <a:lnTo>
                    <a:pt x="77" y="267"/>
                  </a:lnTo>
                  <a:lnTo>
                    <a:pt x="59" y="321"/>
                  </a:lnTo>
                  <a:lnTo>
                    <a:pt x="43" y="378"/>
                  </a:lnTo>
                  <a:lnTo>
                    <a:pt x="28" y="438"/>
                  </a:lnTo>
                  <a:lnTo>
                    <a:pt x="15" y="500"/>
                  </a:lnTo>
                  <a:lnTo>
                    <a:pt x="6" y="563"/>
                  </a:lnTo>
                  <a:lnTo>
                    <a:pt x="1" y="626"/>
                  </a:lnTo>
                  <a:lnTo>
                    <a:pt x="0" y="688"/>
                  </a:lnTo>
                  <a:lnTo>
                    <a:pt x="6" y="747"/>
                  </a:lnTo>
                  <a:lnTo>
                    <a:pt x="18" y="802"/>
                  </a:lnTo>
                  <a:lnTo>
                    <a:pt x="39" y="853"/>
                  </a:lnTo>
                  <a:lnTo>
                    <a:pt x="80" y="942"/>
                  </a:lnTo>
                  <a:lnTo>
                    <a:pt x="105" y="1015"/>
                  </a:lnTo>
                  <a:lnTo>
                    <a:pt x="115" y="1075"/>
                  </a:lnTo>
                  <a:lnTo>
                    <a:pt x="115" y="1122"/>
                  </a:lnTo>
                  <a:lnTo>
                    <a:pt x="107" y="1160"/>
                  </a:lnTo>
                  <a:lnTo>
                    <a:pt x="94" y="1188"/>
                  </a:lnTo>
                  <a:lnTo>
                    <a:pt x="77" y="1210"/>
                  </a:lnTo>
                  <a:lnTo>
                    <a:pt x="60" y="1226"/>
                  </a:lnTo>
                  <a:lnTo>
                    <a:pt x="50" y="1238"/>
                  </a:lnTo>
                  <a:lnTo>
                    <a:pt x="43" y="1249"/>
                  </a:lnTo>
                  <a:lnTo>
                    <a:pt x="41" y="1261"/>
                  </a:lnTo>
                  <a:lnTo>
                    <a:pt x="42" y="1272"/>
                  </a:lnTo>
                  <a:lnTo>
                    <a:pt x="46" y="1283"/>
                  </a:lnTo>
                  <a:lnTo>
                    <a:pt x="55" y="1294"/>
                  </a:lnTo>
                  <a:lnTo>
                    <a:pt x="65" y="1304"/>
                  </a:lnTo>
                  <a:lnTo>
                    <a:pt x="79" y="1314"/>
                  </a:lnTo>
                  <a:lnTo>
                    <a:pt x="95" y="1324"/>
                  </a:lnTo>
                  <a:lnTo>
                    <a:pt x="113" y="1333"/>
                  </a:lnTo>
                  <a:lnTo>
                    <a:pt x="133" y="1342"/>
                  </a:lnTo>
                  <a:lnTo>
                    <a:pt x="154" y="1350"/>
                  </a:lnTo>
                  <a:lnTo>
                    <a:pt x="176" y="1357"/>
                  </a:lnTo>
                  <a:lnTo>
                    <a:pt x="199" y="1364"/>
                  </a:lnTo>
                  <a:lnTo>
                    <a:pt x="224" y="1370"/>
                  </a:lnTo>
                  <a:lnTo>
                    <a:pt x="248" y="1374"/>
                  </a:lnTo>
                  <a:lnTo>
                    <a:pt x="274" y="1380"/>
                  </a:lnTo>
                  <a:lnTo>
                    <a:pt x="303" y="1386"/>
                  </a:lnTo>
                  <a:lnTo>
                    <a:pt x="332" y="1393"/>
                  </a:lnTo>
                  <a:lnTo>
                    <a:pt x="363" y="1399"/>
                  </a:lnTo>
                  <a:lnTo>
                    <a:pt x="395" y="1403"/>
                  </a:lnTo>
                  <a:lnTo>
                    <a:pt x="426" y="1406"/>
                  </a:lnTo>
                  <a:lnTo>
                    <a:pt x="457" y="1403"/>
                  </a:lnTo>
                  <a:lnTo>
                    <a:pt x="487" y="1396"/>
                  </a:lnTo>
                  <a:lnTo>
                    <a:pt x="515" y="1384"/>
                  </a:lnTo>
                  <a:lnTo>
                    <a:pt x="540" y="1364"/>
                  </a:lnTo>
                  <a:lnTo>
                    <a:pt x="564" y="1337"/>
                  </a:lnTo>
                  <a:lnTo>
                    <a:pt x="584" y="1301"/>
                  </a:lnTo>
                  <a:lnTo>
                    <a:pt x="600" y="1255"/>
                  </a:lnTo>
                  <a:lnTo>
                    <a:pt x="612" y="1198"/>
                  </a:lnTo>
                  <a:lnTo>
                    <a:pt x="619" y="1131"/>
                  </a:lnTo>
                  <a:lnTo>
                    <a:pt x="620" y="1049"/>
                  </a:lnTo>
                  <a:lnTo>
                    <a:pt x="616" y="875"/>
                  </a:lnTo>
                  <a:lnTo>
                    <a:pt x="613" y="709"/>
                  </a:lnTo>
                  <a:lnTo>
                    <a:pt x="607" y="553"/>
                  </a:lnTo>
                  <a:lnTo>
                    <a:pt x="599" y="410"/>
                  </a:lnTo>
                  <a:lnTo>
                    <a:pt x="585" y="286"/>
                  </a:lnTo>
                  <a:lnTo>
                    <a:pt x="566" y="183"/>
                  </a:lnTo>
                  <a:lnTo>
                    <a:pt x="539" y="105"/>
                  </a:lnTo>
                  <a:lnTo>
                    <a:pt x="504" y="57"/>
                  </a:lnTo>
                  <a:lnTo>
                    <a:pt x="483" y="42"/>
                  </a:lnTo>
                  <a:lnTo>
                    <a:pt x="460" y="29"/>
                  </a:lnTo>
                  <a:lnTo>
                    <a:pt x="436" y="19"/>
                  </a:lnTo>
                  <a:lnTo>
                    <a:pt x="410" y="11"/>
                  </a:lnTo>
                  <a:lnTo>
                    <a:pt x="383" y="5"/>
                  </a:lnTo>
                  <a:lnTo>
                    <a:pt x="356" y="1"/>
                  </a:lnTo>
                  <a:lnTo>
                    <a:pt x="330" y="0"/>
                  </a:lnTo>
                  <a:lnTo>
                    <a:pt x="303" y="1"/>
                  </a:lnTo>
                  <a:lnTo>
                    <a:pt x="277" y="5"/>
                  </a:lnTo>
                  <a:lnTo>
                    <a:pt x="251" y="11"/>
                  </a:lnTo>
                  <a:lnTo>
                    <a:pt x="228" y="19"/>
                  </a:lnTo>
                  <a:lnTo>
                    <a:pt x="206" y="29"/>
                  </a:lnTo>
                  <a:lnTo>
                    <a:pt x="187" y="42"/>
                  </a:lnTo>
                  <a:lnTo>
                    <a:pt x="170" y="57"/>
                  </a:lnTo>
                  <a:lnTo>
                    <a:pt x="156" y="76"/>
                  </a:lnTo>
                  <a:lnTo>
                    <a:pt x="145" y="96"/>
                  </a:lnTo>
                  <a:close/>
                </a:path>
              </a:pathLst>
            </a:custGeom>
            <a:solidFill>
              <a:srgbClr val="F9E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66" name="Freeform 143"/>
            <p:cNvSpPr>
              <a:spLocks/>
            </p:cNvSpPr>
            <p:nvPr/>
          </p:nvSpPr>
          <p:spPr bwMode="auto">
            <a:xfrm>
              <a:off x="2500" y="180"/>
              <a:ext cx="437" cy="207"/>
            </a:xfrm>
            <a:custGeom>
              <a:avLst/>
              <a:gdLst>
                <a:gd name="T0" fmla="*/ 195 w 437"/>
                <a:gd name="T1" fmla="*/ 87 h 207"/>
                <a:gd name="T2" fmla="*/ 202 w 437"/>
                <a:gd name="T3" fmla="*/ 88 h 207"/>
                <a:gd name="T4" fmla="*/ 220 w 437"/>
                <a:gd name="T5" fmla="*/ 94 h 207"/>
                <a:gd name="T6" fmla="*/ 246 w 437"/>
                <a:gd name="T7" fmla="*/ 102 h 207"/>
                <a:gd name="T8" fmla="*/ 277 w 437"/>
                <a:gd name="T9" fmla="*/ 112 h 207"/>
                <a:gd name="T10" fmla="*/ 309 w 437"/>
                <a:gd name="T11" fmla="*/ 126 h 207"/>
                <a:gd name="T12" fmla="*/ 339 w 437"/>
                <a:gd name="T13" fmla="*/ 143 h 207"/>
                <a:gd name="T14" fmla="*/ 364 w 437"/>
                <a:gd name="T15" fmla="*/ 162 h 207"/>
                <a:gd name="T16" fmla="*/ 381 w 437"/>
                <a:gd name="T17" fmla="*/ 183 h 207"/>
                <a:gd name="T18" fmla="*/ 394 w 437"/>
                <a:gd name="T19" fmla="*/ 199 h 207"/>
                <a:gd name="T20" fmla="*/ 408 w 437"/>
                <a:gd name="T21" fmla="*/ 200 h 207"/>
                <a:gd name="T22" fmla="*/ 420 w 437"/>
                <a:gd name="T23" fmla="*/ 190 h 207"/>
                <a:gd name="T24" fmla="*/ 431 w 437"/>
                <a:gd name="T25" fmla="*/ 172 h 207"/>
                <a:gd name="T26" fmla="*/ 437 w 437"/>
                <a:gd name="T27" fmla="*/ 148 h 207"/>
                <a:gd name="T28" fmla="*/ 436 w 437"/>
                <a:gd name="T29" fmla="*/ 122 h 207"/>
                <a:gd name="T30" fmla="*/ 425 w 437"/>
                <a:gd name="T31" fmla="*/ 95 h 207"/>
                <a:gd name="T32" fmla="*/ 403 w 437"/>
                <a:gd name="T33" fmla="*/ 70 h 207"/>
                <a:gd name="T34" fmla="*/ 388 w 437"/>
                <a:gd name="T35" fmla="*/ 59 h 207"/>
                <a:gd name="T36" fmla="*/ 370 w 437"/>
                <a:gd name="T37" fmla="*/ 48 h 207"/>
                <a:gd name="T38" fmla="*/ 352 w 437"/>
                <a:gd name="T39" fmla="*/ 38 h 207"/>
                <a:gd name="T40" fmla="*/ 331 w 437"/>
                <a:gd name="T41" fmla="*/ 28 h 207"/>
                <a:gd name="T42" fmla="*/ 309 w 437"/>
                <a:gd name="T43" fmla="*/ 20 h 207"/>
                <a:gd name="T44" fmla="*/ 285 w 437"/>
                <a:gd name="T45" fmla="*/ 13 h 207"/>
                <a:gd name="T46" fmla="*/ 261 w 437"/>
                <a:gd name="T47" fmla="*/ 7 h 207"/>
                <a:gd name="T48" fmla="*/ 237 w 437"/>
                <a:gd name="T49" fmla="*/ 3 h 207"/>
                <a:gd name="T50" fmla="*/ 212 w 437"/>
                <a:gd name="T51" fmla="*/ 0 h 207"/>
                <a:gd name="T52" fmla="*/ 188 w 437"/>
                <a:gd name="T53" fmla="*/ 0 h 207"/>
                <a:gd name="T54" fmla="*/ 164 w 437"/>
                <a:gd name="T55" fmla="*/ 2 h 207"/>
                <a:gd name="T56" fmla="*/ 141 w 437"/>
                <a:gd name="T57" fmla="*/ 5 h 207"/>
                <a:gd name="T58" fmla="*/ 119 w 437"/>
                <a:gd name="T59" fmla="*/ 11 h 207"/>
                <a:gd name="T60" fmla="*/ 98 w 437"/>
                <a:gd name="T61" fmla="*/ 19 h 207"/>
                <a:gd name="T62" fmla="*/ 78 w 437"/>
                <a:gd name="T63" fmla="*/ 31 h 207"/>
                <a:gd name="T64" fmla="*/ 60 w 437"/>
                <a:gd name="T65" fmla="*/ 45 h 207"/>
                <a:gd name="T66" fmla="*/ 32 w 437"/>
                <a:gd name="T67" fmla="*/ 75 h 207"/>
                <a:gd name="T68" fmla="*/ 14 w 437"/>
                <a:gd name="T69" fmla="*/ 102 h 207"/>
                <a:gd name="T70" fmla="*/ 3 w 437"/>
                <a:gd name="T71" fmla="*/ 126 h 207"/>
                <a:gd name="T72" fmla="*/ 0 w 437"/>
                <a:gd name="T73" fmla="*/ 147 h 207"/>
                <a:gd name="T74" fmla="*/ 2 w 437"/>
                <a:gd name="T75" fmla="*/ 166 h 207"/>
                <a:gd name="T76" fmla="*/ 7 w 437"/>
                <a:gd name="T77" fmla="*/ 180 h 207"/>
                <a:gd name="T78" fmla="*/ 15 w 437"/>
                <a:gd name="T79" fmla="*/ 192 h 207"/>
                <a:gd name="T80" fmla="*/ 24 w 437"/>
                <a:gd name="T81" fmla="*/ 200 h 207"/>
                <a:gd name="T82" fmla="*/ 33 w 437"/>
                <a:gd name="T83" fmla="*/ 204 h 207"/>
                <a:gd name="T84" fmla="*/ 40 w 437"/>
                <a:gd name="T85" fmla="*/ 207 h 207"/>
                <a:gd name="T86" fmla="*/ 47 w 437"/>
                <a:gd name="T87" fmla="*/ 206 h 207"/>
                <a:gd name="T88" fmla="*/ 53 w 437"/>
                <a:gd name="T89" fmla="*/ 202 h 207"/>
                <a:gd name="T90" fmla="*/ 57 w 437"/>
                <a:gd name="T91" fmla="*/ 195 h 207"/>
                <a:gd name="T92" fmla="*/ 60 w 437"/>
                <a:gd name="T93" fmla="*/ 185 h 207"/>
                <a:gd name="T94" fmla="*/ 61 w 437"/>
                <a:gd name="T95" fmla="*/ 172 h 207"/>
                <a:gd name="T96" fmla="*/ 60 w 437"/>
                <a:gd name="T97" fmla="*/ 155 h 207"/>
                <a:gd name="T98" fmla="*/ 60 w 437"/>
                <a:gd name="T99" fmla="*/ 139 h 207"/>
                <a:gd name="T100" fmla="*/ 65 w 437"/>
                <a:gd name="T101" fmla="*/ 123 h 207"/>
                <a:gd name="T102" fmla="*/ 74 w 437"/>
                <a:gd name="T103" fmla="*/ 110 h 207"/>
                <a:gd name="T104" fmla="*/ 88 w 437"/>
                <a:gd name="T105" fmla="*/ 100 h 207"/>
                <a:gd name="T106" fmla="*/ 108 w 437"/>
                <a:gd name="T107" fmla="*/ 91 h 207"/>
                <a:gd name="T108" fmla="*/ 131 w 437"/>
                <a:gd name="T109" fmla="*/ 86 h 207"/>
                <a:gd name="T110" fmla="*/ 161 w 437"/>
                <a:gd name="T111" fmla="*/ 84 h 207"/>
                <a:gd name="T112" fmla="*/ 195 w 437"/>
                <a:gd name="T113" fmla="*/ 87 h 2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7"/>
                <a:gd name="T172" fmla="*/ 0 h 207"/>
                <a:gd name="T173" fmla="*/ 437 w 437"/>
                <a:gd name="T174" fmla="*/ 207 h 2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7" h="207">
                  <a:moveTo>
                    <a:pt x="195" y="87"/>
                  </a:moveTo>
                  <a:lnTo>
                    <a:pt x="202" y="88"/>
                  </a:lnTo>
                  <a:lnTo>
                    <a:pt x="220" y="94"/>
                  </a:lnTo>
                  <a:lnTo>
                    <a:pt x="246" y="102"/>
                  </a:lnTo>
                  <a:lnTo>
                    <a:pt x="277" y="112"/>
                  </a:lnTo>
                  <a:lnTo>
                    <a:pt x="309" y="126"/>
                  </a:lnTo>
                  <a:lnTo>
                    <a:pt x="339" y="143"/>
                  </a:lnTo>
                  <a:lnTo>
                    <a:pt x="364" y="162"/>
                  </a:lnTo>
                  <a:lnTo>
                    <a:pt x="381" y="183"/>
                  </a:lnTo>
                  <a:lnTo>
                    <a:pt x="394" y="199"/>
                  </a:lnTo>
                  <a:lnTo>
                    <a:pt x="408" y="200"/>
                  </a:lnTo>
                  <a:lnTo>
                    <a:pt x="420" y="190"/>
                  </a:lnTo>
                  <a:lnTo>
                    <a:pt x="431" y="172"/>
                  </a:lnTo>
                  <a:lnTo>
                    <a:pt x="437" y="148"/>
                  </a:lnTo>
                  <a:lnTo>
                    <a:pt x="436" y="122"/>
                  </a:lnTo>
                  <a:lnTo>
                    <a:pt x="425" y="95"/>
                  </a:lnTo>
                  <a:lnTo>
                    <a:pt x="403" y="70"/>
                  </a:lnTo>
                  <a:lnTo>
                    <a:pt x="388" y="59"/>
                  </a:lnTo>
                  <a:lnTo>
                    <a:pt x="370" y="48"/>
                  </a:lnTo>
                  <a:lnTo>
                    <a:pt x="352" y="38"/>
                  </a:lnTo>
                  <a:lnTo>
                    <a:pt x="331" y="28"/>
                  </a:lnTo>
                  <a:lnTo>
                    <a:pt x="309" y="20"/>
                  </a:lnTo>
                  <a:lnTo>
                    <a:pt x="285" y="13"/>
                  </a:lnTo>
                  <a:lnTo>
                    <a:pt x="261" y="7"/>
                  </a:lnTo>
                  <a:lnTo>
                    <a:pt x="237" y="3"/>
                  </a:lnTo>
                  <a:lnTo>
                    <a:pt x="212" y="0"/>
                  </a:lnTo>
                  <a:lnTo>
                    <a:pt x="188" y="0"/>
                  </a:lnTo>
                  <a:lnTo>
                    <a:pt x="164" y="2"/>
                  </a:lnTo>
                  <a:lnTo>
                    <a:pt x="141" y="5"/>
                  </a:lnTo>
                  <a:lnTo>
                    <a:pt x="119" y="11"/>
                  </a:lnTo>
                  <a:lnTo>
                    <a:pt x="98" y="19"/>
                  </a:lnTo>
                  <a:lnTo>
                    <a:pt x="78" y="31"/>
                  </a:lnTo>
                  <a:lnTo>
                    <a:pt x="60" y="45"/>
                  </a:lnTo>
                  <a:lnTo>
                    <a:pt x="32" y="75"/>
                  </a:lnTo>
                  <a:lnTo>
                    <a:pt x="14" y="102"/>
                  </a:lnTo>
                  <a:lnTo>
                    <a:pt x="3" y="126"/>
                  </a:lnTo>
                  <a:lnTo>
                    <a:pt x="0" y="147"/>
                  </a:lnTo>
                  <a:lnTo>
                    <a:pt x="2" y="166"/>
                  </a:lnTo>
                  <a:lnTo>
                    <a:pt x="7" y="180"/>
                  </a:lnTo>
                  <a:lnTo>
                    <a:pt x="15" y="192"/>
                  </a:lnTo>
                  <a:lnTo>
                    <a:pt x="24" y="200"/>
                  </a:lnTo>
                  <a:lnTo>
                    <a:pt x="33" y="204"/>
                  </a:lnTo>
                  <a:lnTo>
                    <a:pt x="40" y="207"/>
                  </a:lnTo>
                  <a:lnTo>
                    <a:pt x="47" y="206"/>
                  </a:lnTo>
                  <a:lnTo>
                    <a:pt x="53" y="202"/>
                  </a:lnTo>
                  <a:lnTo>
                    <a:pt x="57" y="195"/>
                  </a:lnTo>
                  <a:lnTo>
                    <a:pt x="60" y="185"/>
                  </a:lnTo>
                  <a:lnTo>
                    <a:pt x="61" y="172"/>
                  </a:lnTo>
                  <a:lnTo>
                    <a:pt x="60" y="155"/>
                  </a:lnTo>
                  <a:lnTo>
                    <a:pt x="60" y="139"/>
                  </a:lnTo>
                  <a:lnTo>
                    <a:pt x="65" y="123"/>
                  </a:lnTo>
                  <a:lnTo>
                    <a:pt x="74" y="110"/>
                  </a:lnTo>
                  <a:lnTo>
                    <a:pt x="88" y="100"/>
                  </a:lnTo>
                  <a:lnTo>
                    <a:pt x="108" y="91"/>
                  </a:lnTo>
                  <a:lnTo>
                    <a:pt x="131" y="86"/>
                  </a:lnTo>
                  <a:lnTo>
                    <a:pt x="161" y="84"/>
                  </a:lnTo>
                  <a:lnTo>
                    <a:pt x="19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67" name="Freeform 144"/>
            <p:cNvSpPr>
              <a:spLocks/>
            </p:cNvSpPr>
            <p:nvPr/>
          </p:nvSpPr>
          <p:spPr bwMode="auto">
            <a:xfrm>
              <a:off x="2503" y="186"/>
              <a:ext cx="424" cy="193"/>
            </a:xfrm>
            <a:custGeom>
              <a:avLst/>
              <a:gdLst>
                <a:gd name="T0" fmla="*/ 54 w 424"/>
                <a:gd name="T1" fmla="*/ 124 h 193"/>
                <a:gd name="T2" fmla="*/ 71 w 424"/>
                <a:gd name="T3" fmla="*/ 95 h 193"/>
                <a:gd name="T4" fmla="*/ 106 w 424"/>
                <a:gd name="T5" fmla="*/ 75 h 193"/>
                <a:gd name="T6" fmla="*/ 160 w 424"/>
                <a:gd name="T7" fmla="*/ 70 h 193"/>
                <a:gd name="T8" fmla="*/ 206 w 424"/>
                <a:gd name="T9" fmla="*/ 80 h 193"/>
                <a:gd name="T10" fmla="*/ 253 w 424"/>
                <a:gd name="T11" fmla="*/ 95 h 193"/>
                <a:gd name="T12" fmla="*/ 312 w 424"/>
                <a:gd name="T13" fmla="*/ 118 h 193"/>
                <a:gd name="T14" fmla="*/ 361 w 424"/>
                <a:gd name="T15" fmla="*/ 149 h 193"/>
                <a:gd name="T16" fmla="*/ 384 w 424"/>
                <a:gd name="T17" fmla="*/ 179 h 193"/>
                <a:gd name="T18" fmla="*/ 399 w 424"/>
                <a:gd name="T19" fmla="*/ 186 h 193"/>
                <a:gd name="T20" fmla="*/ 413 w 424"/>
                <a:gd name="T21" fmla="*/ 177 h 193"/>
                <a:gd name="T22" fmla="*/ 422 w 424"/>
                <a:gd name="T23" fmla="*/ 158 h 193"/>
                <a:gd name="T24" fmla="*/ 424 w 424"/>
                <a:gd name="T25" fmla="*/ 135 h 193"/>
                <a:gd name="T26" fmla="*/ 422 w 424"/>
                <a:gd name="T27" fmla="*/ 115 h 193"/>
                <a:gd name="T28" fmla="*/ 414 w 424"/>
                <a:gd name="T29" fmla="*/ 95 h 193"/>
                <a:gd name="T30" fmla="*/ 399 w 424"/>
                <a:gd name="T31" fmla="*/ 74 h 193"/>
                <a:gd name="T32" fmla="*/ 373 w 424"/>
                <a:gd name="T33" fmla="*/ 53 h 193"/>
                <a:gd name="T34" fmla="*/ 335 w 424"/>
                <a:gd name="T35" fmla="*/ 32 h 193"/>
                <a:gd name="T36" fmla="*/ 290 w 424"/>
                <a:gd name="T37" fmla="*/ 14 h 193"/>
                <a:gd name="T38" fmla="*/ 241 w 424"/>
                <a:gd name="T39" fmla="*/ 4 h 193"/>
                <a:gd name="T40" fmla="*/ 195 w 424"/>
                <a:gd name="T41" fmla="*/ 0 h 193"/>
                <a:gd name="T42" fmla="*/ 152 w 424"/>
                <a:gd name="T43" fmla="*/ 4 h 193"/>
                <a:gd name="T44" fmla="*/ 112 w 424"/>
                <a:gd name="T45" fmla="*/ 13 h 193"/>
                <a:gd name="T46" fmla="*/ 76 w 424"/>
                <a:gd name="T47" fmla="*/ 31 h 193"/>
                <a:gd name="T48" fmla="*/ 51 w 424"/>
                <a:gd name="T49" fmla="*/ 50 h 193"/>
                <a:gd name="T50" fmla="*/ 36 w 424"/>
                <a:gd name="T51" fmla="*/ 68 h 193"/>
                <a:gd name="T52" fmla="*/ 23 w 424"/>
                <a:gd name="T53" fmla="*/ 84 h 193"/>
                <a:gd name="T54" fmla="*/ 13 w 424"/>
                <a:gd name="T55" fmla="*/ 101 h 193"/>
                <a:gd name="T56" fmla="*/ 3 w 424"/>
                <a:gd name="T57" fmla="*/ 125 h 193"/>
                <a:gd name="T58" fmla="*/ 1 w 424"/>
                <a:gd name="T59" fmla="*/ 153 h 193"/>
                <a:gd name="T60" fmla="*/ 6 w 424"/>
                <a:gd name="T61" fmla="*/ 169 h 193"/>
                <a:gd name="T62" fmla="*/ 15 w 424"/>
                <a:gd name="T63" fmla="*/ 183 h 193"/>
                <a:gd name="T64" fmla="*/ 35 w 424"/>
                <a:gd name="T65" fmla="*/ 193 h 193"/>
                <a:gd name="T66" fmla="*/ 50 w 424"/>
                <a:gd name="T67" fmla="*/ 168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4"/>
                <a:gd name="T103" fmla="*/ 0 h 193"/>
                <a:gd name="T104" fmla="*/ 424 w 424"/>
                <a:gd name="T105" fmla="*/ 193 h 1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4" h="193">
                  <a:moveTo>
                    <a:pt x="51" y="140"/>
                  </a:moveTo>
                  <a:lnTo>
                    <a:pt x="54" y="124"/>
                  </a:lnTo>
                  <a:lnTo>
                    <a:pt x="61" y="109"/>
                  </a:lnTo>
                  <a:lnTo>
                    <a:pt x="71" y="95"/>
                  </a:lnTo>
                  <a:lnTo>
                    <a:pt x="86" y="83"/>
                  </a:lnTo>
                  <a:lnTo>
                    <a:pt x="106" y="75"/>
                  </a:lnTo>
                  <a:lnTo>
                    <a:pt x="131" y="70"/>
                  </a:lnTo>
                  <a:lnTo>
                    <a:pt x="160" y="70"/>
                  </a:lnTo>
                  <a:lnTo>
                    <a:pt x="192" y="76"/>
                  </a:lnTo>
                  <a:lnTo>
                    <a:pt x="206" y="80"/>
                  </a:lnTo>
                  <a:lnTo>
                    <a:pt x="227" y="85"/>
                  </a:lnTo>
                  <a:lnTo>
                    <a:pt x="253" y="95"/>
                  </a:lnTo>
                  <a:lnTo>
                    <a:pt x="283" y="105"/>
                  </a:lnTo>
                  <a:lnTo>
                    <a:pt x="312" y="118"/>
                  </a:lnTo>
                  <a:lnTo>
                    <a:pt x="339" y="133"/>
                  </a:lnTo>
                  <a:lnTo>
                    <a:pt x="361" y="149"/>
                  </a:lnTo>
                  <a:lnTo>
                    <a:pt x="377" y="168"/>
                  </a:lnTo>
                  <a:lnTo>
                    <a:pt x="384" y="179"/>
                  </a:lnTo>
                  <a:lnTo>
                    <a:pt x="391" y="183"/>
                  </a:lnTo>
                  <a:lnTo>
                    <a:pt x="399" y="186"/>
                  </a:lnTo>
                  <a:lnTo>
                    <a:pt x="406" y="183"/>
                  </a:lnTo>
                  <a:lnTo>
                    <a:pt x="413" y="177"/>
                  </a:lnTo>
                  <a:lnTo>
                    <a:pt x="419" y="169"/>
                  </a:lnTo>
                  <a:lnTo>
                    <a:pt x="422" y="158"/>
                  </a:lnTo>
                  <a:lnTo>
                    <a:pt x="424" y="145"/>
                  </a:lnTo>
                  <a:lnTo>
                    <a:pt x="424" y="135"/>
                  </a:lnTo>
                  <a:lnTo>
                    <a:pt x="424" y="125"/>
                  </a:lnTo>
                  <a:lnTo>
                    <a:pt x="422" y="115"/>
                  </a:lnTo>
                  <a:lnTo>
                    <a:pt x="419" y="104"/>
                  </a:lnTo>
                  <a:lnTo>
                    <a:pt x="414" y="95"/>
                  </a:lnTo>
                  <a:lnTo>
                    <a:pt x="407" y="84"/>
                  </a:lnTo>
                  <a:lnTo>
                    <a:pt x="399" y="74"/>
                  </a:lnTo>
                  <a:lnTo>
                    <a:pt x="388" y="64"/>
                  </a:lnTo>
                  <a:lnTo>
                    <a:pt x="373" y="53"/>
                  </a:lnTo>
                  <a:lnTo>
                    <a:pt x="354" y="42"/>
                  </a:lnTo>
                  <a:lnTo>
                    <a:pt x="335" y="32"/>
                  </a:lnTo>
                  <a:lnTo>
                    <a:pt x="314" y="22"/>
                  </a:lnTo>
                  <a:lnTo>
                    <a:pt x="290" y="14"/>
                  </a:lnTo>
                  <a:lnTo>
                    <a:pt x="266" y="8"/>
                  </a:lnTo>
                  <a:lnTo>
                    <a:pt x="241" y="4"/>
                  </a:lnTo>
                  <a:lnTo>
                    <a:pt x="217" y="1"/>
                  </a:lnTo>
                  <a:lnTo>
                    <a:pt x="195" y="0"/>
                  </a:lnTo>
                  <a:lnTo>
                    <a:pt x="173" y="1"/>
                  </a:lnTo>
                  <a:lnTo>
                    <a:pt x="152" y="4"/>
                  </a:lnTo>
                  <a:lnTo>
                    <a:pt x="131" y="7"/>
                  </a:lnTo>
                  <a:lnTo>
                    <a:pt x="112" y="13"/>
                  </a:lnTo>
                  <a:lnTo>
                    <a:pt x="93" y="21"/>
                  </a:lnTo>
                  <a:lnTo>
                    <a:pt x="76" y="31"/>
                  </a:lnTo>
                  <a:lnTo>
                    <a:pt x="61" y="42"/>
                  </a:lnTo>
                  <a:lnTo>
                    <a:pt x="51" y="50"/>
                  </a:lnTo>
                  <a:lnTo>
                    <a:pt x="43" y="60"/>
                  </a:lnTo>
                  <a:lnTo>
                    <a:pt x="36" y="68"/>
                  </a:lnTo>
                  <a:lnTo>
                    <a:pt x="29" y="76"/>
                  </a:lnTo>
                  <a:lnTo>
                    <a:pt x="23" y="84"/>
                  </a:lnTo>
                  <a:lnTo>
                    <a:pt x="18" y="92"/>
                  </a:lnTo>
                  <a:lnTo>
                    <a:pt x="13" y="101"/>
                  </a:lnTo>
                  <a:lnTo>
                    <a:pt x="10" y="109"/>
                  </a:lnTo>
                  <a:lnTo>
                    <a:pt x="3" y="125"/>
                  </a:lnTo>
                  <a:lnTo>
                    <a:pt x="0" y="140"/>
                  </a:lnTo>
                  <a:lnTo>
                    <a:pt x="1" y="153"/>
                  </a:lnTo>
                  <a:lnTo>
                    <a:pt x="4" y="162"/>
                  </a:lnTo>
                  <a:lnTo>
                    <a:pt x="6" y="169"/>
                  </a:lnTo>
                  <a:lnTo>
                    <a:pt x="11" y="176"/>
                  </a:lnTo>
                  <a:lnTo>
                    <a:pt x="15" y="183"/>
                  </a:lnTo>
                  <a:lnTo>
                    <a:pt x="21" y="188"/>
                  </a:lnTo>
                  <a:lnTo>
                    <a:pt x="35" y="193"/>
                  </a:lnTo>
                  <a:lnTo>
                    <a:pt x="44" y="186"/>
                  </a:lnTo>
                  <a:lnTo>
                    <a:pt x="50" y="168"/>
                  </a:lnTo>
                  <a:lnTo>
                    <a:pt x="51" y="140"/>
                  </a:lnTo>
                  <a:close/>
                </a:path>
              </a:pathLst>
            </a:custGeom>
            <a:solidFill>
              <a:srgbClr val="D1B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68" name="Freeform 145"/>
            <p:cNvSpPr>
              <a:spLocks/>
            </p:cNvSpPr>
            <p:nvPr/>
          </p:nvSpPr>
          <p:spPr bwMode="auto">
            <a:xfrm>
              <a:off x="2510" y="192"/>
              <a:ext cx="413" cy="176"/>
            </a:xfrm>
            <a:custGeom>
              <a:avLst/>
              <a:gdLst>
                <a:gd name="T0" fmla="*/ 44 w 413"/>
                <a:gd name="T1" fmla="*/ 109 h 176"/>
                <a:gd name="T2" fmla="*/ 65 w 413"/>
                <a:gd name="T3" fmla="*/ 81 h 176"/>
                <a:gd name="T4" fmla="*/ 103 w 413"/>
                <a:gd name="T5" fmla="*/ 62 h 176"/>
                <a:gd name="T6" fmla="*/ 156 w 413"/>
                <a:gd name="T7" fmla="*/ 58 h 176"/>
                <a:gd name="T8" fmla="*/ 209 w 413"/>
                <a:gd name="T9" fmla="*/ 70 h 176"/>
                <a:gd name="T10" fmla="*/ 259 w 413"/>
                <a:gd name="T11" fmla="*/ 85 h 176"/>
                <a:gd name="T12" fmla="*/ 314 w 413"/>
                <a:gd name="T13" fmla="*/ 109 h 176"/>
                <a:gd name="T14" fmla="*/ 357 w 413"/>
                <a:gd name="T15" fmla="*/ 136 h 176"/>
                <a:gd name="T16" fmla="*/ 377 w 413"/>
                <a:gd name="T17" fmla="*/ 161 h 176"/>
                <a:gd name="T18" fmla="*/ 392 w 413"/>
                <a:gd name="T19" fmla="*/ 168 h 176"/>
                <a:gd name="T20" fmla="*/ 405 w 413"/>
                <a:gd name="T21" fmla="*/ 162 h 176"/>
                <a:gd name="T22" fmla="*/ 413 w 413"/>
                <a:gd name="T23" fmla="*/ 143 h 176"/>
                <a:gd name="T24" fmla="*/ 412 w 413"/>
                <a:gd name="T25" fmla="*/ 121 h 176"/>
                <a:gd name="T26" fmla="*/ 406 w 413"/>
                <a:gd name="T27" fmla="*/ 103 h 176"/>
                <a:gd name="T28" fmla="*/ 396 w 413"/>
                <a:gd name="T29" fmla="*/ 84 h 176"/>
                <a:gd name="T30" fmla="*/ 381 w 413"/>
                <a:gd name="T31" fmla="*/ 65 h 176"/>
                <a:gd name="T32" fmla="*/ 357 w 413"/>
                <a:gd name="T33" fmla="*/ 46 h 176"/>
                <a:gd name="T34" fmla="*/ 321 w 413"/>
                <a:gd name="T35" fmla="*/ 26 h 176"/>
                <a:gd name="T36" fmla="*/ 279 w 413"/>
                <a:gd name="T37" fmla="*/ 11 h 176"/>
                <a:gd name="T38" fmla="*/ 232 w 413"/>
                <a:gd name="T39" fmla="*/ 1 h 176"/>
                <a:gd name="T40" fmla="*/ 187 w 413"/>
                <a:gd name="T41" fmla="*/ 0 h 176"/>
                <a:gd name="T42" fmla="*/ 145 w 413"/>
                <a:gd name="T43" fmla="*/ 4 h 176"/>
                <a:gd name="T44" fmla="*/ 107 w 413"/>
                <a:gd name="T45" fmla="*/ 13 h 176"/>
                <a:gd name="T46" fmla="*/ 75 w 413"/>
                <a:gd name="T47" fmla="*/ 27 h 176"/>
                <a:gd name="T48" fmla="*/ 53 w 413"/>
                <a:gd name="T49" fmla="*/ 44 h 176"/>
                <a:gd name="T50" fmla="*/ 37 w 413"/>
                <a:gd name="T51" fmla="*/ 60 h 176"/>
                <a:gd name="T52" fmla="*/ 26 w 413"/>
                <a:gd name="T53" fmla="*/ 75 h 176"/>
                <a:gd name="T54" fmla="*/ 15 w 413"/>
                <a:gd name="T55" fmla="*/ 90 h 176"/>
                <a:gd name="T56" fmla="*/ 4 w 413"/>
                <a:gd name="T57" fmla="*/ 113 h 176"/>
                <a:gd name="T58" fmla="*/ 0 w 413"/>
                <a:gd name="T59" fmla="*/ 140 h 176"/>
                <a:gd name="T60" fmla="*/ 4 w 413"/>
                <a:gd name="T61" fmla="*/ 154 h 176"/>
                <a:gd name="T62" fmla="*/ 9 w 413"/>
                <a:gd name="T63" fmla="*/ 169 h 176"/>
                <a:gd name="T64" fmla="*/ 28 w 413"/>
                <a:gd name="T65" fmla="*/ 176 h 176"/>
                <a:gd name="T66" fmla="*/ 37 w 413"/>
                <a:gd name="T67" fmla="*/ 148 h 1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3"/>
                <a:gd name="T103" fmla="*/ 0 h 176"/>
                <a:gd name="T104" fmla="*/ 413 w 413"/>
                <a:gd name="T105" fmla="*/ 176 h 1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3" h="176">
                  <a:moveTo>
                    <a:pt x="41" y="122"/>
                  </a:moveTo>
                  <a:lnTo>
                    <a:pt x="44" y="109"/>
                  </a:lnTo>
                  <a:lnTo>
                    <a:pt x="53" y="93"/>
                  </a:lnTo>
                  <a:lnTo>
                    <a:pt x="65" y="81"/>
                  </a:lnTo>
                  <a:lnTo>
                    <a:pt x="82" y="70"/>
                  </a:lnTo>
                  <a:lnTo>
                    <a:pt x="103" y="62"/>
                  </a:lnTo>
                  <a:lnTo>
                    <a:pt x="127" y="58"/>
                  </a:lnTo>
                  <a:lnTo>
                    <a:pt x="156" y="58"/>
                  </a:lnTo>
                  <a:lnTo>
                    <a:pt x="189" y="64"/>
                  </a:lnTo>
                  <a:lnTo>
                    <a:pt x="209" y="70"/>
                  </a:lnTo>
                  <a:lnTo>
                    <a:pt x="232" y="77"/>
                  </a:lnTo>
                  <a:lnTo>
                    <a:pt x="259" y="85"/>
                  </a:lnTo>
                  <a:lnTo>
                    <a:pt x="287" y="96"/>
                  </a:lnTo>
                  <a:lnTo>
                    <a:pt x="314" y="109"/>
                  </a:lnTo>
                  <a:lnTo>
                    <a:pt x="338" y="121"/>
                  </a:lnTo>
                  <a:lnTo>
                    <a:pt x="357" y="136"/>
                  </a:lnTo>
                  <a:lnTo>
                    <a:pt x="370" y="152"/>
                  </a:lnTo>
                  <a:lnTo>
                    <a:pt x="377" y="161"/>
                  </a:lnTo>
                  <a:lnTo>
                    <a:pt x="384" y="167"/>
                  </a:lnTo>
                  <a:lnTo>
                    <a:pt x="392" y="168"/>
                  </a:lnTo>
                  <a:lnTo>
                    <a:pt x="399" y="167"/>
                  </a:lnTo>
                  <a:lnTo>
                    <a:pt x="405" y="162"/>
                  </a:lnTo>
                  <a:lnTo>
                    <a:pt x="409" y="154"/>
                  </a:lnTo>
                  <a:lnTo>
                    <a:pt x="413" y="143"/>
                  </a:lnTo>
                  <a:lnTo>
                    <a:pt x="413" y="129"/>
                  </a:lnTo>
                  <a:lnTo>
                    <a:pt x="412" y="121"/>
                  </a:lnTo>
                  <a:lnTo>
                    <a:pt x="409" y="112"/>
                  </a:lnTo>
                  <a:lnTo>
                    <a:pt x="406" y="103"/>
                  </a:lnTo>
                  <a:lnTo>
                    <a:pt x="402" y="93"/>
                  </a:lnTo>
                  <a:lnTo>
                    <a:pt x="396" y="84"/>
                  </a:lnTo>
                  <a:lnTo>
                    <a:pt x="389" y="75"/>
                  </a:lnTo>
                  <a:lnTo>
                    <a:pt x="381" y="65"/>
                  </a:lnTo>
                  <a:lnTo>
                    <a:pt x="372" y="57"/>
                  </a:lnTo>
                  <a:lnTo>
                    <a:pt x="357" y="46"/>
                  </a:lnTo>
                  <a:lnTo>
                    <a:pt x="339" y="35"/>
                  </a:lnTo>
                  <a:lnTo>
                    <a:pt x="321" y="26"/>
                  </a:lnTo>
                  <a:lnTo>
                    <a:pt x="300" y="18"/>
                  </a:lnTo>
                  <a:lnTo>
                    <a:pt x="279" y="11"/>
                  </a:lnTo>
                  <a:lnTo>
                    <a:pt x="255" y="5"/>
                  </a:lnTo>
                  <a:lnTo>
                    <a:pt x="232" y="1"/>
                  </a:lnTo>
                  <a:lnTo>
                    <a:pt x="209" y="0"/>
                  </a:lnTo>
                  <a:lnTo>
                    <a:pt x="187" y="0"/>
                  </a:lnTo>
                  <a:lnTo>
                    <a:pt x="166" y="1"/>
                  </a:lnTo>
                  <a:lnTo>
                    <a:pt x="145" y="4"/>
                  </a:lnTo>
                  <a:lnTo>
                    <a:pt x="126" y="7"/>
                  </a:lnTo>
                  <a:lnTo>
                    <a:pt x="107" y="13"/>
                  </a:lnTo>
                  <a:lnTo>
                    <a:pt x="91" y="19"/>
                  </a:lnTo>
                  <a:lnTo>
                    <a:pt x="75" y="27"/>
                  </a:lnTo>
                  <a:lnTo>
                    <a:pt x="61" y="37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7" y="60"/>
                  </a:lnTo>
                  <a:lnTo>
                    <a:pt x="32" y="67"/>
                  </a:lnTo>
                  <a:lnTo>
                    <a:pt x="26" y="75"/>
                  </a:lnTo>
                  <a:lnTo>
                    <a:pt x="20" y="82"/>
                  </a:lnTo>
                  <a:lnTo>
                    <a:pt x="15" y="90"/>
                  </a:lnTo>
                  <a:lnTo>
                    <a:pt x="11" y="97"/>
                  </a:lnTo>
                  <a:lnTo>
                    <a:pt x="4" y="113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1" y="148"/>
                  </a:lnTo>
                  <a:lnTo>
                    <a:pt x="4" y="154"/>
                  </a:lnTo>
                  <a:lnTo>
                    <a:pt x="6" y="161"/>
                  </a:lnTo>
                  <a:lnTo>
                    <a:pt x="9" y="169"/>
                  </a:lnTo>
                  <a:lnTo>
                    <a:pt x="16" y="175"/>
                  </a:lnTo>
                  <a:lnTo>
                    <a:pt x="28" y="176"/>
                  </a:lnTo>
                  <a:lnTo>
                    <a:pt x="34" y="167"/>
                  </a:lnTo>
                  <a:lnTo>
                    <a:pt x="37" y="148"/>
                  </a:lnTo>
                  <a:lnTo>
                    <a:pt x="41" y="122"/>
                  </a:lnTo>
                  <a:close/>
                </a:path>
              </a:pathLst>
            </a:custGeom>
            <a:solidFill>
              <a:srgbClr val="A072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69" name="Freeform 146"/>
            <p:cNvSpPr>
              <a:spLocks/>
            </p:cNvSpPr>
            <p:nvPr/>
          </p:nvSpPr>
          <p:spPr bwMode="auto">
            <a:xfrm>
              <a:off x="2515" y="196"/>
              <a:ext cx="404" cy="164"/>
            </a:xfrm>
            <a:custGeom>
              <a:avLst/>
              <a:gdLst>
                <a:gd name="T0" fmla="*/ 38 w 404"/>
                <a:gd name="T1" fmla="*/ 94 h 164"/>
                <a:gd name="T2" fmla="*/ 62 w 404"/>
                <a:gd name="T3" fmla="*/ 68 h 164"/>
                <a:gd name="T4" fmla="*/ 100 w 404"/>
                <a:gd name="T5" fmla="*/ 51 h 164"/>
                <a:gd name="T6" fmla="*/ 154 w 404"/>
                <a:gd name="T7" fmla="*/ 47 h 164"/>
                <a:gd name="T8" fmla="*/ 212 w 404"/>
                <a:gd name="T9" fmla="*/ 61 h 164"/>
                <a:gd name="T10" fmla="*/ 267 w 404"/>
                <a:gd name="T11" fmla="*/ 80 h 164"/>
                <a:gd name="T12" fmla="*/ 317 w 404"/>
                <a:gd name="T13" fmla="*/ 101 h 164"/>
                <a:gd name="T14" fmla="*/ 355 w 404"/>
                <a:gd name="T15" fmla="*/ 124 h 164"/>
                <a:gd name="T16" fmla="*/ 373 w 404"/>
                <a:gd name="T17" fmla="*/ 145 h 164"/>
                <a:gd name="T18" fmla="*/ 387 w 404"/>
                <a:gd name="T19" fmla="*/ 153 h 164"/>
                <a:gd name="T20" fmla="*/ 398 w 404"/>
                <a:gd name="T21" fmla="*/ 148 h 164"/>
                <a:gd name="T22" fmla="*/ 404 w 404"/>
                <a:gd name="T23" fmla="*/ 130 h 164"/>
                <a:gd name="T24" fmla="*/ 400 w 404"/>
                <a:gd name="T25" fmla="*/ 108 h 164"/>
                <a:gd name="T26" fmla="*/ 393 w 404"/>
                <a:gd name="T27" fmla="*/ 93 h 164"/>
                <a:gd name="T28" fmla="*/ 382 w 404"/>
                <a:gd name="T29" fmla="*/ 75 h 164"/>
                <a:gd name="T30" fmla="*/ 367 w 404"/>
                <a:gd name="T31" fmla="*/ 60 h 164"/>
                <a:gd name="T32" fmla="*/ 342 w 404"/>
                <a:gd name="T33" fmla="*/ 42 h 164"/>
                <a:gd name="T34" fmla="*/ 309 w 404"/>
                <a:gd name="T35" fmla="*/ 22 h 164"/>
                <a:gd name="T36" fmla="*/ 269 w 404"/>
                <a:gd name="T37" fmla="*/ 8 h 164"/>
                <a:gd name="T38" fmla="*/ 226 w 404"/>
                <a:gd name="T39" fmla="*/ 0 h 164"/>
                <a:gd name="T40" fmla="*/ 182 w 404"/>
                <a:gd name="T41" fmla="*/ 1 h 164"/>
                <a:gd name="T42" fmla="*/ 141 w 404"/>
                <a:gd name="T43" fmla="*/ 5 h 164"/>
                <a:gd name="T44" fmla="*/ 106 w 404"/>
                <a:gd name="T45" fmla="*/ 14 h 164"/>
                <a:gd name="T46" fmla="*/ 76 w 404"/>
                <a:gd name="T47" fmla="*/ 26 h 164"/>
                <a:gd name="T48" fmla="*/ 55 w 404"/>
                <a:gd name="T49" fmla="*/ 42 h 164"/>
                <a:gd name="T50" fmla="*/ 42 w 404"/>
                <a:gd name="T51" fmla="*/ 53 h 164"/>
                <a:gd name="T52" fmla="*/ 29 w 404"/>
                <a:gd name="T53" fmla="*/ 66 h 164"/>
                <a:gd name="T54" fmla="*/ 18 w 404"/>
                <a:gd name="T55" fmla="*/ 80 h 164"/>
                <a:gd name="T56" fmla="*/ 6 w 404"/>
                <a:gd name="T57" fmla="*/ 105 h 164"/>
                <a:gd name="T58" fmla="*/ 0 w 404"/>
                <a:gd name="T59" fmla="*/ 130 h 164"/>
                <a:gd name="T60" fmla="*/ 2 w 404"/>
                <a:gd name="T61" fmla="*/ 141 h 164"/>
                <a:gd name="T62" fmla="*/ 8 w 404"/>
                <a:gd name="T63" fmla="*/ 158 h 164"/>
                <a:gd name="T64" fmla="*/ 23 w 404"/>
                <a:gd name="T65" fmla="*/ 164 h 164"/>
                <a:gd name="T66" fmla="*/ 27 w 404"/>
                <a:gd name="T67" fmla="*/ 13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4"/>
                <a:gd name="T103" fmla="*/ 0 h 164"/>
                <a:gd name="T104" fmla="*/ 404 w 404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4" h="164">
                  <a:moveTo>
                    <a:pt x="32" y="107"/>
                  </a:moveTo>
                  <a:lnTo>
                    <a:pt x="38" y="94"/>
                  </a:lnTo>
                  <a:lnTo>
                    <a:pt x="48" y="80"/>
                  </a:lnTo>
                  <a:lnTo>
                    <a:pt x="62" y="68"/>
                  </a:lnTo>
                  <a:lnTo>
                    <a:pt x="79" y="58"/>
                  </a:lnTo>
                  <a:lnTo>
                    <a:pt x="100" y="51"/>
                  </a:lnTo>
                  <a:lnTo>
                    <a:pt x="126" y="47"/>
                  </a:lnTo>
                  <a:lnTo>
                    <a:pt x="154" y="47"/>
                  </a:lnTo>
                  <a:lnTo>
                    <a:pt x="186" y="54"/>
                  </a:lnTo>
                  <a:lnTo>
                    <a:pt x="212" y="61"/>
                  </a:lnTo>
                  <a:lnTo>
                    <a:pt x="240" y="71"/>
                  </a:lnTo>
                  <a:lnTo>
                    <a:pt x="267" y="80"/>
                  </a:lnTo>
                  <a:lnTo>
                    <a:pt x="294" y="91"/>
                  </a:lnTo>
                  <a:lnTo>
                    <a:pt x="317" y="101"/>
                  </a:lnTo>
                  <a:lnTo>
                    <a:pt x="338" y="113"/>
                  </a:lnTo>
                  <a:lnTo>
                    <a:pt x="355" y="124"/>
                  </a:lnTo>
                  <a:lnTo>
                    <a:pt x="366" y="137"/>
                  </a:lnTo>
                  <a:lnTo>
                    <a:pt x="373" y="145"/>
                  </a:lnTo>
                  <a:lnTo>
                    <a:pt x="380" y="151"/>
                  </a:lnTo>
                  <a:lnTo>
                    <a:pt x="387" y="153"/>
                  </a:lnTo>
                  <a:lnTo>
                    <a:pt x="394" y="152"/>
                  </a:lnTo>
                  <a:lnTo>
                    <a:pt x="398" y="148"/>
                  </a:lnTo>
                  <a:lnTo>
                    <a:pt x="403" y="141"/>
                  </a:lnTo>
                  <a:lnTo>
                    <a:pt x="404" y="130"/>
                  </a:lnTo>
                  <a:lnTo>
                    <a:pt x="402" y="116"/>
                  </a:lnTo>
                  <a:lnTo>
                    <a:pt x="400" y="108"/>
                  </a:lnTo>
                  <a:lnTo>
                    <a:pt x="396" y="101"/>
                  </a:lnTo>
                  <a:lnTo>
                    <a:pt x="393" y="93"/>
                  </a:lnTo>
                  <a:lnTo>
                    <a:pt x="388" y="84"/>
                  </a:lnTo>
                  <a:lnTo>
                    <a:pt x="382" y="75"/>
                  </a:lnTo>
                  <a:lnTo>
                    <a:pt x="375" y="67"/>
                  </a:lnTo>
                  <a:lnTo>
                    <a:pt x="367" y="60"/>
                  </a:lnTo>
                  <a:lnTo>
                    <a:pt x="358" y="52"/>
                  </a:lnTo>
                  <a:lnTo>
                    <a:pt x="342" y="42"/>
                  </a:lnTo>
                  <a:lnTo>
                    <a:pt x="326" y="31"/>
                  </a:lnTo>
                  <a:lnTo>
                    <a:pt x="309" y="22"/>
                  </a:lnTo>
                  <a:lnTo>
                    <a:pt x="289" y="14"/>
                  </a:lnTo>
                  <a:lnTo>
                    <a:pt x="269" y="8"/>
                  </a:lnTo>
                  <a:lnTo>
                    <a:pt x="248" y="3"/>
                  </a:lnTo>
                  <a:lnTo>
                    <a:pt x="226" y="0"/>
                  </a:lnTo>
                  <a:lnTo>
                    <a:pt x="204" y="0"/>
                  </a:lnTo>
                  <a:lnTo>
                    <a:pt x="182" y="1"/>
                  </a:lnTo>
                  <a:lnTo>
                    <a:pt x="161" y="3"/>
                  </a:lnTo>
                  <a:lnTo>
                    <a:pt x="141" y="5"/>
                  </a:lnTo>
                  <a:lnTo>
                    <a:pt x="123" y="9"/>
                  </a:lnTo>
                  <a:lnTo>
                    <a:pt x="106" y="14"/>
                  </a:lnTo>
                  <a:lnTo>
                    <a:pt x="91" y="19"/>
                  </a:lnTo>
                  <a:lnTo>
                    <a:pt x="76" y="26"/>
                  </a:lnTo>
                  <a:lnTo>
                    <a:pt x="63" y="36"/>
                  </a:lnTo>
                  <a:lnTo>
                    <a:pt x="55" y="42"/>
                  </a:lnTo>
                  <a:lnTo>
                    <a:pt x="48" y="47"/>
                  </a:lnTo>
                  <a:lnTo>
                    <a:pt x="42" y="53"/>
                  </a:lnTo>
                  <a:lnTo>
                    <a:pt x="35" y="59"/>
                  </a:lnTo>
                  <a:lnTo>
                    <a:pt x="29" y="66"/>
                  </a:lnTo>
                  <a:lnTo>
                    <a:pt x="24" y="73"/>
                  </a:lnTo>
                  <a:lnTo>
                    <a:pt x="18" y="80"/>
                  </a:lnTo>
                  <a:lnTo>
                    <a:pt x="14" y="87"/>
                  </a:lnTo>
                  <a:lnTo>
                    <a:pt x="6" y="105"/>
                  </a:lnTo>
                  <a:lnTo>
                    <a:pt x="1" y="120"/>
                  </a:lnTo>
                  <a:lnTo>
                    <a:pt x="0" y="130"/>
                  </a:lnTo>
                  <a:lnTo>
                    <a:pt x="1" y="136"/>
                  </a:lnTo>
                  <a:lnTo>
                    <a:pt x="2" y="141"/>
                  </a:lnTo>
                  <a:lnTo>
                    <a:pt x="3" y="149"/>
                  </a:lnTo>
                  <a:lnTo>
                    <a:pt x="8" y="158"/>
                  </a:lnTo>
                  <a:lnTo>
                    <a:pt x="15" y="164"/>
                  </a:lnTo>
                  <a:lnTo>
                    <a:pt x="23" y="164"/>
                  </a:lnTo>
                  <a:lnTo>
                    <a:pt x="25" y="151"/>
                  </a:lnTo>
                  <a:lnTo>
                    <a:pt x="27" y="131"/>
                  </a:lnTo>
                  <a:lnTo>
                    <a:pt x="32" y="107"/>
                  </a:lnTo>
                  <a:close/>
                </a:path>
              </a:pathLst>
            </a:custGeom>
            <a:solidFill>
              <a:srgbClr val="72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70" name="Freeform 147"/>
            <p:cNvSpPr>
              <a:spLocks/>
            </p:cNvSpPr>
            <p:nvPr/>
          </p:nvSpPr>
          <p:spPr bwMode="auto">
            <a:xfrm>
              <a:off x="2521" y="199"/>
              <a:ext cx="395" cy="154"/>
            </a:xfrm>
            <a:custGeom>
              <a:avLst/>
              <a:gdLst>
                <a:gd name="T0" fmla="*/ 0 w 395"/>
                <a:gd name="T1" fmla="*/ 126 h 154"/>
                <a:gd name="T2" fmla="*/ 0 w 395"/>
                <a:gd name="T3" fmla="*/ 129 h 154"/>
                <a:gd name="T4" fmla="*/ 1 w 395"/>
                <a:gd name="T5" fmla="*/ 138 h 154"/>
                <a:gd name="T6" fmla="*/ 3 w 395"/>
                <a:gd name="T7" fmla="*/ 147 h 154"/>
                <a:gd name="T8" fmla="*/ 11 w 395"/>
                <a:gd name="T9" fmla="*/ 154 h 154"/>
                <a:gd name="T10" fmla="*/ 17 w 395"/>
                <a:gd name="T11" fmla="*/ 150 h 154"/>
                <a:gd name="T12" fmla="*/ 16 w 395"/>
                <a:gd name="T13" fmla="*/ 136 h 154"/>
                <a:gd name="T14" fmla="*/ 15 w 395"/>
                <a:gd name="T15" fmla="*/ 115 h 154"/>
                <a:gd name="T16" fmla="*/ 22 w 395"/>
                <a:gd name="T17" fmla="*/ 92 h 154"/>
                <a:gd name="T18" fmla="*/ 30 w 395"/>
                <a:gd name="T19" fmla="*/ 81 h 154"/>
                <a:gd name="T20" fmla="*/ 42 w 395"/>
                <a:gd name="T21" fmla="*/ 68 h 154"/>
                <a:gd name="T22" fmla="*/ 57 w 395"/>
                <a:gd name="T23" fmla="*/ 57 h 154"/>
                <a:gd name="T24" fmla="*/ 75 w 395"/>
                <a:gd name="T25" fmla="*/ 47 h 154"/>
                <a:gd name="T26" fmla="*/ 98 w 395"/>
                <a:gd name="T27" fmla="*/ 40 h 154"/>
                <a:gd name="T28" fmla="*/ 122 w 395"/>
                <a:gd name="T29" fmla="*/ 36 h 154"/>
                <a:gd name="T30" fmla="*/ 151 w 395"/>
                <a:gd name="T31" fmla="*/ 39 h 154"/>
                <a:gd name="T32" fmla="*/ 183 w 395"/>
                <a:gd name="T33" fmla="*/ 46 h 154"/>
                <a:gd name="T34" fmla="*/ 215 w 395"/>
                <a:gd name="T35" fmla="*/ 56 h 154"/>
                <a:gd name="T36" fmla="*/ 246 w 395"/>
                <a:gd name="T37" fmla="*/ 65 h 154"/>
                <a:gd name="T38" fmla="*/ 274 w 395"/>
                <a:gd name="T39" fmla="*/ 76 h 154"/>
                <a:gd name="T40" fmla="*/ 298 w 395"/>
                <a:gd name="T41" fmla="*/ 85 h 154"/>
                <a:gd name="T42" fmla="*/ 320 w 395"/>
                <a:gd name="T43" fmla="*/ 95 h 154"/>
                <a:gd name="T44" fmla="*/ 338 w 395"/>
                <a:gd name="T45" fmla="*/ 104 h 154"/>
                <a:gd name="T46" fmla="*/ 352 w 395"/>
                <a:gd name="T47" fmla="*/ 113 h 154"/>
                <a:gd name="T48" fmla="*/ 360 w 395"/>
                <a:gd name="T49" fmla="*/ 122 h 154"/>
                <a:gd name="T50" fmla="*/ 367 w 395"/>
                <a:gd name="T51" fmla="*/ 131 h 154"/>
                <a:gd name="T52" fmla="*/ 374 w 395"/>
                <a:gd name="T53" fmla="*/ 136 h 154"/>
                <a:gd name="T54" fmla="*/ 381 w 395"/>
                <a:gd name="T55" fmla="*/ 139 h 154"/>
                <a:gd name="T56" fmla="*/ 388 w 395"/>
                <a:gd name="T57" fmla="*/ 138 h 154"/>
                <a:gd name="T58" fmla="*/ 392 w 395"/>
                <a:gd name="T59" fmla="*/ 134 h 154"/>
                <a:gd name="T60" fmla="*/ 395 w 395"/>
                <a:gd name="T61" fmla="*/ 127 h 154"/>
                <a:gd name="T62" fmla="*/ 395 w 395"/>
                <a:gd name="T63" fmla="*/ 118 h 154"/>
                <a:gd name="T64" fmla="*/ 390 w 395"/>
                <a:gd name="T65" fmla="*/ 104 h 154"/>
                <a:gd name="T66" fmla="*/ 387 w 395"/>
                <a:gd name="T67" fmla="*/ 96 h 154"/>
                <a:gd name="T68" fmla="*/ 381 w 395"/>
                <a:gd name="T69" fmla="*/ 88 h 154"/>
                <a:gd name="T70" fmla="*/ 374 w 395"/>
                <a:gd name="T71" fmla="*/ 78 h 154"/>
                <a:gd name="T72" fmla="*/ 367 w 395"/>
                <a:gd name="T73" fmla="*/ 69 h 154"/>
                <a:gd name="T74" fmla="*/ 357 w 395"/>
                <a:gd name="T75" fmla="*/ 60 h 154"/>
                <a:gd name="T76" fmla="*/ 347 w 395"/>
                <a:gd name="T77" fmla="*/ 50 h 154"/>
                <a:gd name="T78" fmla="*/ 335 w 395"/>
                <a:gd name="T79" fmla="*/ 42 h 154"/>
                <a:gd name="T80" fmla="*/ 322 w 395"/>
                <a:gd name="T81" fmla="*/ 34 h 154"/>
                <a:gd name="T82" fmla="*/ 310 w 395"/>
                <a:gd name="T83" fmla="*/ 26 h 154"/>
                <a:gd name="T84" fmla="*/ 294 w 395"/>
                <a:gd name="T85" fmla="*/ 19 h 154"/>
                <a:gd name="T86" fmla="*/ 281 w 395"/>
                <a:gd name="T87" fmla="*/ 13 h 154"/>
                <a:gd name="T88" fmla="*/ 264 w 395"/>
                <a:gd name="T89" fmla="*/ 8 h 154"/>
                <a:gd name="T90" fmla="*/ 248 w 395"/>
                <a:gd name="T91" fmla="*/ 4 h 154"/>
                <a:gd name="T92" fmla="*/ 232 w 395"/>
                <a:gd name="T93" fmla="*/ 1 h 154"/>
                <a:gd name="T94" fmla="*/ 214 w 395"/>
                <a:gd name="T95" fmla="*/ 0 h 154"/>
                <a:gd name="T96" fmla="*/ 197 w 395"/>
                <a:gd name="T97" fmla="*/ 1 h 154"/>
                <a:gd name="T98" fmla="*/ 164 w 395"/>
                <a:gd name="T99" fmla="*/ 5 h 154"/>
                <a:gd name="T100" fmla="*/ 135 w 395"/>
                <a:gd name="T101" fmla="*/ 9 h 154"/>
                <a:gd name="T102" fmla="*/ 109 w 395"/>
                <a:gd name="T103" fmla="*/ 14 h 154"/>
                <a:gd name="T104" fmla="*/ 87 w 395"/>
                <a:gd name="T105" fmla="*/ 22 h 154"/>
                <a:gd name="T106" fmla="*/ 67 w 395"/>
                <a:gd name="T107" fmla="*/ 32 h 154"/>
                <a:gd name="T108" fmla="*/ 49 w 395"/>
                <a:gd name="T109" fmla="*/ 43 h 154"/>
                <a:gd name="T110" fmla="*/ 32 w 395"/>
                <a:gd name="T111" fmla="*/ 60 h 154"/>
                <a:gd name="T112" fmla="*/ 17 w 395"/>
                <a:gd name="T113" fmla="*/ 78 h 154"/>
                <a:gd name="T114" fmla="*/ 7 w 395"/>
                <a:gd name="T115" fmla="*/ 97 h 154"/>
                <a:gd name="T116" fmla="*/ 2 w 395"/>
                <a:gd name="T117" fmla="*/ 112 h 154"/>
                <a:gd name="T118" fmla="*/ 0 w 395"/>
                <a:gd name="T119" fmla="*/ 122 h 154"/>
                <a:gd name="T120" fmla="*/ 0 w 395"/>
                <a:gd name="T121" fmla="*/ 126 h 1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5"/>
                <a:gd name="T184" fmla="*/ 0 h 154"/>
                <a:gd name="T185" fmla="*/ 395 w 395"/>
                <a:gd name="T186" fmla="*/ 154 h 1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5" h="154">
                  <a:moveTo>
                    <a:pt x="0" y="126"/>
                  </a:moveTo>
                  <a:lnTo>
                    <a:pt x="0" y="129"/>
                  </a:lnTo>
                  <a:lnTo>
                    <a:pt x="1" y="138"/>
                  </a:lnTo>
                  <a:lnTo>
                    <a:pt x="3" y="147"/>
                  </a:lnTo>
                  <a:lnTo>
                    <a:pt x="11" y="154"/>
                  </a:lnTo>
                  <a:lnTo>
                    <a:pt x="17" y="150"/>
                  </a:lnTo>
                  <a:lnTo>
                    <a:pt x="16" y="136"/>
                  </a:lnTo>
                  <a:lnTo>
                    <a:pt x="15" y="115"/>
                  </a:lnTo>
                  <a:lnTo>
                    <a:pt x="22" y="92"/>
                  </a:lnTo>
                  <a:lnTo>
                    <a:pt x="30" y="81"/>
                  </a:lnTo>
                  <a:lnTo>
                    <a:pt x="42" y="68"/>
                  </a:lnTo>
                  <a:lnTo>
                    <a:pt x="57" y="57"/>
                  </a:lnTo>
                  <a:lnTo>
                    <a:pt x="75" y="47"/>
                  </a:lnTo>
                  <a:lnTo>
                    <a:pt x="98" y="40"/>
                  </a:lnTo>
                  <a:lnTo>
                    <a:pt x="122" y="36"/>
                  </a:lnTo>
                  <a:lnTo>
                    <a:pt x="151" y="39"/>
                  </a:lnTo>
                  <a:lnTo>
                    <a:pt x="183" y="46"/>
                  </a:lnTo>
                  <a:lnTo>
                    <a:pt x="215" y="56"/>
                  </a:lnTo>
                  <a:lnTo>
                    <a:pt x="246" y="65"/>
                  </a:lnTo>
                  <a:lnTo>
                    <a:pt x="274" y="76"/>
                  </a:lnTo>
                  <a:lnTo>
                    <a:pt x="298" y="85"/>
                  </a:lnTo>
                  <a:lnTo>
                    <a:pt x="320" y="95"/>
                  </a:lnTo>
                  <a:lnTo>
                    <a:pt x="338" y="104"/>
                  </a:lnTo>
                  <a:lnTo>
                    <a:pt x="352" y="113"/>
                  </a:lnTo>
                  <a:lnTo>
                    <a:pt x="360" y="122"/>
                  </a:lnTo>
                  <a:lnTo>
                    <a:pt x="367" y="131"/>
                  </a:lnTo>
                  <a:lnTo>
                    <a:pt x="374" y="136"/>
                  </a:lnTo>
                  <a:lnTo>
                    <a:pt x="381" y="139"/>
                  </a:lnTo>
                  <a:lnTo>
                    <a:pt x="388" y="138"/>
                  </a:lnTo>
                  <a:lnTo>
                    <a:pt x="392" y="134"/>
                  </a:lnTo>
                  <a:lnTo>
                    <a:pt x="395" y="127"/>
                  </a:lnTo>
                  <a:lnTo>
                    <a:pt x="395" y="118"/>
                  </a:lnTo>
                  <a:lnTo>
                    <a:pt x="390" y="104"/>
                  </a:lnTo>
                  <a:lnTo>
                    <a:pt x="387" y="96"/>
                  </a:lnTo>
                  <a:lnTo>
                    <a:pt x="381" y="88"/>
                  </a:lnTo>
                  <a:lnTo>
                    <a:pt x="374" y="78"/>
                  </a:lnTo>
                  <a:lnTo>
                    <a:pt x="367" y="69"/>
                  </a:lnTo>
                  <a:lnTo>
                    <a:pt x="357" y="60"/>
                  </a:lnTo>
                  <a:lnTo>
                    <a:pt x="347" y="50"/>
                  </a:lnTo>
                  <a:lnTo>
                    <a:pt x="335" y="42"/>
                  </a:lnTo>
                  <a:lnTo>
                    <a:pt x="322" y="34"/>
                  </a:lnTo>
                  <a:lnTo>
                    <a:pt x="310" y="26"/>
                  </a:lnTo>
                  <a:lnTo>
                    <a:pt x="294" y="19"/>
                  </a:lnTo>
                  <a:lnTo>
                    <a:pt x="281" y="13"/>
                  </a:lnTo>
                  <a:lnTo>
                    <a:pt x="264" y="8"/>
                  </a:lnTo>
                  <a:lnTo>
                    <a:pt x="248" y="4"/>
                  </a:lnTo>
                  <a:lnTo>
                    <a:pt x="232" y="1"/>
                  </a:lnTo>
                  <a:lnTo>
                    <a:pt x="214" y="0"/>
                  </a:lnTo>
                  <a:lnTo>
                    <a:pt x="197" y="1"/>
                  </a:lnTo>
                  <a:lnTo>
                    <a:pt x="164" y="5"/>
                  </a:lnTo>
                  <a:lnTo>
                    <a:pt x="135" y="9"/>
                  </a:lnTo>
                  <a:lnTo>
                    <a:pt x="109" y="14"/>
                  </a:lnTo>
                  <a:lnTo>
                    <a:pt x="87" y="22"/>
                  </a:lnTo>
                  <a:lnTo>
                    <a:pt x="67" y="32"/>
                  </a:lnTo>
                  <a:lnTo>
                    <a:pt x="49" y="43"/>
                  </a:lnTo>
                  <a:lnTo>
                    <a:pt x="32" y="60"/>
                  </a:lnTo>
                  <a:lnTo>
                    <a:pt x="17" y="78"/>
                  </a:lnTo>
                  <a:lnTo>
                    <a:pt x="7" y="97"/>
                  </a:lnTo>
                  <a:lnTo>
                    <a:pt x="2" y="112"/>
                  </a:lnTo>
                  <a:lnTo>
                    <a:pt x="0" y="12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4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71" name="Freeform 148"/>
            <p:cNvSpPr>
              <a:spLocks/>
            </p:cNvSpPr>
            <p:nvPr/>
          </p:nvSpPr>
          <p:spPr bwMode="auto">
            <a:xfrm>
              <a:off x="3009" y="1807"/>
              <a:ext cx="331" cy="250"/>
            </a:xfrm>
            <a:custGeom>
              <a:avLst/>
              <a:gdLst>
                <a:gd name="T0" fmla="*/ 9 w 331"/>
                <a:gd name="T1" fmla="*/ 153 h 250"/>
                <a:gd name="T2" fmla="*/ 10 w 331"/>
                <a:gd name="T3" fmla="*/ 152 h 250"/>
                <a:gd name="T4" fmla="*/ 13 w 331"/>
                <a:gd name="T5" fmla="*/ 147 h 250"/>
                <a:gd name="T6" fmla="*/ 17 w 331"/>
                <a:gd name="T7" fmla="*/ 141 h 250"/>
                <a:gd name="T8" fmla="*/ 23 w 331"/>
                <a:gd name="T9" fmla="*/ 133 h 250"/>
                <a:gd name="T10" fmla="*/ 31 w 331"/>
                <a:gd name="T11" fmla="*/ 124 h 250"/>
                <a:gd name="T12" fmla="*/ 40 w 331"/>
                <a:gd name="T13" fmla="*/ 112 h 250"/>
                <a:gd name="T14" fmla="*/ 51 w 331"/>
                <a:gd name="T15" fmla="*/ 101 h 250"/>
                <a:gd name="T16" fmla="*/ 63 w 331"/>
                <a:gd name="T17" fmla="*/ 88 h 250"/>
                <a:gd name="T18" fmla="*/ 76 w 331"/>
                <a:gd name="T19" fmla="*/ 75 h 250"/>
                <a:gd name="T20" fmla="*/ 90 w 331"/>
                <a:gd name="T21" fmla="*/ 62 h 250"/>
                <a:gd name="T22" fmla="*/ 106 w 331"/>
                <a:gd name="T23" fmla="*/ 49 h 250"/>
                <a:gd name="T24" fmla="*/ 122 w 331"/>
                <a:gd name="T25" fmla="*/ 38 h 250"/>
                <a:gd name="T26" fmla="*/ 140 w 331"/>
                <a:gd name="T27" fmla="*/ 27 h 250"/>
                <a:gd name="T28" fmla="*/ 158 w 331"/>
                <a:gd name="T29" fmla="*/ 18 h 250"/>
                <a:gd name="T30" fmla="*/ 178 w 331"/>
                <a:gd name="T31" fmla="*/ 10 h 250"/>
                <a:gd name="T32" fmla="*/ 198 w 331"/>
                <a:gd name="T33" fmla="*/ 4 h 250"/>
                <a:gd name="T34" fmla="*/ 218 w 331"/>
                <a:gd name="T35" fmla="*/ 0 h 250"/>
                <a:gd name="T36" fmla="*/ 238 w 331"/>
                <a:gd name="T37" fmla="*/ 0 h 250"/>
                <a:gd name="T38" fmla="*/ 256 w 331"/>
                <a:gd name="T39" fmla="*/ 3 h 250"/>
                <a:gd name="T40" fmla="*/ 273 w 331"/>
                <a:gd name="T41" fmla="*/ 7 h 250"/>
                <a:gd name="T42" fmla="*/ 288 w 331"/>
                <a:gd name="T43" fmla="*/ 14 h 250"/>
                <a:gd name="T44" fmla="*/ 302 w 331"/>
                <a:gd name="T45" fmla="*/ 23 h 250"/>
                <a:gd name="T46" fmla="*/ 312 w 331"/>
                <a:gd name="T47" fmla="*/ 34 h 250"/>
                <a:gd name="T48" fmla="*/ 322 w 331"/>
                <a:gd name="T49" fmla="*/ 46 h 250"/>
                <a:gd name="T50" fmla="*/ 327 w 331"/>
                <a:gd name="T51" fmla="*/ 61 h 250"/>
                <a:gd name="T52" fmla="*/ 331 w 331"/>
                <a:gd name="T53" fmla="*/ 76 h 250"/>
                <a:gd name="T54" fmla="*/ 331 w 331"/>
                <a:gd name="T55" fmla="*/ 93 h 250"/>
                <a:gd name="T56" fmla="*/ 327 w 331"/>
                <a:gd name="T57" fmla="*/ 110 h 250"/>
                <a:gd name="T58" fmla="*/ 319 w 331"/>
                <a:gd name="T59" fmla="*/ 127 h 250"/>
                <a:gd name="T60" fmla="*/ 309 w 331"/>
                <a:gd name="T61" fmla="*/ 146 h 250"/>
                <a:gd name="T62" fmla="*/ 292 w 331"/>
                <a:gd name="T63" fmla="*/ 165 h 250"/>
                <a:gd name="T64" fmla="*/ 273 w 331"/>
                <a:gd name="T65" fmla="*/ 183 h 250"/>
                <a:gd name="T66" fmla="*/ 249 w 331"/>
                <a:gd name="T67" fmla="*/ 201 h 250"/>
                <a:gd name="T68" fmla="*/ 225 w 331"/>
                <a:gd name="T69" fmla="*/ 215 h 250"/>
                <a:gd name="T70" fmla="*/ 199 w 331"/>
                <a:gd name="T71" fmla="*/ 228 h 250"/>
                <a:gd name="T72" fmla="*/ 174 w 331"/>
                <a:gd name="T73" fmla="*/ 237 h 250"/>
                <a:gd name="T74" fmla="*/ 147 w 331"/>
                <a:gd name="T75" fmla="*/ 244 h 250"/>
                <a:gd name="T76" fmla="*/ 122 w 331"/>
                <a:gd name="T77" fmla="*/ 248 h 250"/>
                <a:gd name="T78" fmla="*/ 98 w 331"/>
                <a:gd name="T79" fmla="*/ 250 h 250"/>
                <a:gd name="T80" fmla="*/ 76 w 331"/>
                <a:gd name="T81" fmla="*/ 249 h 250"/>
                <a:gd name="T82" fmla="*/ 55 w 331"/>
                <a:gd name="T83" fmla="*/ 245 h 250"/>
                <a:gd name="T84" fmla="*/ 37 w 331"/>
                <a:gd name="T85" fmla="*/ 239 h 250"/>
                <a:gd name="T86" fmla="*/ 22 w 331"/>
                <a:gd name="T87" fmla="*/ 231 h 250"/>
                <a:gd name="T88" fmla="*/ 10 w 331"/>
                <a:gd name="T89" fmla="*/ 221 h 250"/>
                <a:gd name="T90" fmla="*/ 3 w 331"/>
                <a:gd name="T91" fmla="*/ 207 h 250"/>
                <a:gd name="T92" fmla="*/ 0 w 331"/>
                <a:gd name="T93" fmla="*/ 192 h 250"/>
                <a:gd name="T94" fmla="*/ 2 w 331"/>
                <a:gd name="T95" fmla="*/ 174 h 250"/>
                <a:gd name="T96" fmla="*/ 9 w 331"/>
                <a:gd name="T97" fmla="*/ 153 h 2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1"/>
                <a:gd name="T148" fmla="*/ 0 h 250"/>
                <a:gd name="T149" fmla="*/ 331 w 331"/>
                <a:gd name="T150" fmla="*/ 250 h 2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1" h="250">
                  <a:moveTo>
                    <a:pt x="9" y="153"/>
                  </a:moveTo>
                  <a:lnTo>
                    <a:pt x="10" y="152"/>
                  </a:lnTo>
                  <a:lnTo>
                    <a:pt x="13" y="147"/>
                  </a:lnTo>
                  <a:lnTo>
                    <a:pt x="17" y="141"/>
                  </a:lnTo>
                  <a:lnTo>
                    <a:pt x="23" y="133"/>
                  </a:lnTo>
                  <a:lnTo>
                    <a:pt x="31" y="124"/>
                  </a:lnTo>
                  <a:lnTo>
                    <a:pt x="40" y="112"/>
                  </a:lnTo>
                  <a:lnTo>
                    <a:pt x="51" y="101"/>
                  </a:lnTo>
                  <a:lnTo>
                    <a:pt x="63" y="88"/>
                  </a:lnTo>
                  <a:lnTo>
                    <a:pt x="76" y="75"/>
                  </a:lnTo>
                  <a:lnTo>
                    <a:pt x="90" y="62"/>
                  </a:lnTo>
                  <a:lnTo>
                    <a:pt x="106" y="49"/>
                  </a:lnTo>
                  <a:lnTo>
                    <a:pt x="122" y="38"/>
                  </a:lnTo>
                  <a:lnTo>
                    <a:pt x="140" y="27"/>
                  </a:lnTo>
                  <a:lnTo>
                    <a:pt x="158" y="18"/>
                  </a:lnTo>
                  <a:lnTo>
                    <a:pt x="178" y="10"/>
                  </a:lnTo>
                  <a:lnTo>
                    <a:pt x="198" y="4"/>
                  </a:lnTo>
                  <a:lnTo>
                    <a:pt x="218" y="0"/>
                  </a:lnTo>
                  <a:lnTo>
                    <a:pt x="238" y="0"/>
                  </a:lnTo>
                  <a:lnTo>
                    <a:pt x="256" y="3"/>
                  </a:lnTo>
                  <a:lnTo>
                    <a:pt x="273" y="7"/>
                  </a:lnTo>
                  <a:lnTo>
                    <a:pt x="288" y="14"/>
                  </a:lnTo>
                  <a:lnTo>
                    <a:pt x="302" y="23"/>
                  </a:lnTo>
                  <a:lnTo>
                    <a:pt x="312" y="34"/>
                  </a:lnTo>
                  <a:lnTo>
                    <a:pt x="322" y="46"/>
                  </a:lnTo>
                  <a:lnTo>
                    <a:pt x="327" y="61"/>
                  </a:lnTo>
                  <a:lnTo>
                    <a:pt x="331" y="76"/>
                  </a:lnTo>
                  <a:lnTo>
                    <a:pt x="331" y="93"/>
                  </a:lnTo>
                  <a:lnTo>
                    <a:pt x="327" y="110"/>
                  </a:lnTo>
                  <a:lnTo>
                    <a:pt x="319" y="127"/>
                  </a:lnTo>
                  <a:lnTo>
                    <a:pt x="309" y="146"/>
                  </a:lnTo>
                  <a:lnTo>
                    <a:pt x="292" y="165"/>
                  </a:lnTo>
                  <a:lnTo>
                    <a:pt x="273" y="183"/>
                  </a:lnTo>
                  <a:lnTo>
                    <a:pt x="249" y="201"/>
                  </a:lnTo>
                  <a:lnTo>
                    <a:pt x="225" y="215"/>
                  </a:lnTo>
                  <a:lnTo>
                    <a:pt x="199" y="228"/>
                  </a:lnTo>
                  <a:lnTo>
                    <a:pt x="174" y="237"/>
                  </a:lnTo>
                  <a:lnTo>
                    <a:pt x="147" y="244"/>
                  </a:lnTo>
                  <a:lnTo>
                    <a:pt x="122" y="248"/>
                  </a:lnTo>
                  <a:lnTo>
                    <a:pt x="98" y="250"/>
                  </a:lnTo>
                  <a:lnTo>
                    <a:pt x="76" y="249"/>
                  </a:lnTo>
                  <a:lnTo>
                    <a:pt x="55" y="245"/>
                  </a:lnTo>
                  <a:lnTo>
                    <a:pt x="37" y="239"/>
                  </a:lnTo>
                  <a:lnTo>
                    <a:pt x="22" y="231"/>
                  </a:lnTo>
                  <a:lnTo>
                    <a:pt x="10" y="221"/>
                  </a:lnTo>
                  <a:lnTo>
                    <a:pt x="3" y="207"/>
                  </a:lnTo>
                  <a:lnTo>
                    <a:pt x="0" y="192"/>
                  </a:lnTo>
                  <a:lnTo>
                    <a:pt x="2" y="174"/>
                  </a:lnTo>
                  <a:lnTo>
                    <a:pt x="9" y="1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72" name="Freeform 149"/>
            <p:cNvSpPr>
              <a:spLocks/>
            </p:cNvSpPr>
            <p:nvPr/>
          </p:nvSpPr>
          <p:spPr bwMode="auto">
            <a:xfrm>
              <a:off x="3028" y="1818"/>
              <a:ext cx="303" cy="227"/>
            </a:xfrm>
            <a:custGeom>
              <a:avLst/>
              <a:gdLst>
                <a:gd name="T0" fmla="*/ 8 w 303"/>
                <a:gd name="T1" fmla="*/ 140 h 227"/>
                <a:gd name="T2" fmla="*/ 11 w 303"/>
                <a:gd name="T3" fmla="*/ 135 h 227"/>
                <a:gd name="T4" fmla="*/ 21 w 303"/>
                <a:gd name="T5" fmla="*/ 122 h 227"/>
                <a:gd name="T6" fmla="*/ 36 w 303"/>
                <a:gd name="T7" fmla="*/ 102 h 227"/>
                <a:gd name="T8" fmla="*/ 57 w 303"/>
                <a:gd name="T9" fmla="*/ 80 h 227"/>
                <a:gd name="T10" fmla="*/ 81 w 303"/>
                <a:gd name="T11" fmla="*/ 57 h 227"/>
                <a:gd name="T12" fmla="*/ 111 w 303"/>
                <a:gd name="T13" fmla="*/ 35 h 227"/>
                <a:gd name="T14" fmla="*/ 144 w 303"/>
                <a:gd name="T15" fmla="*/ 16 h 227"/>
                <a:gd name="T16" fmla="*/ 180 w 303"/>
                <a:gd name="T17" fmla="*/ 3 h 227"/>
                <a:gd name="T18" fmla="*/ 216 w 303"/>
                <a:gd name="T19" fmla="*/ 0 h 227"/>
                <a:gd name="T20" fmla="*/ 249 w 303"/>
                <a:gd name="T21" fmla="*/ 7 h 227"/>
                <a:gd name="T22" fmla="*/ 276 w 303"/>
                <a:gd name="T23" fmla="*/ 21 h 227"/>
                <a:gd name="T24" fmla="*/ 293 w 303"/>
                <a:gd name="T25" fmla="*/ 43 h 227"/>
                <a:gd name="T26" fmla="*/ 303 w 303"/>
                <a:gd name="T27" fmla="*/ 69 h 227"/>
                <a:gd name="T28" fmla="*/ 299 w 303"/>
                <a:gd name="T29" fmla="*/ 100 h 227"/>
                <a:gd name="T30" fmla="*/ 282 w 303"/>
                <a:gd name="T31" fmla="*/ 133 h 227"/>
                <a:gd name="T32" fmla="*/ 249 w 303"/>
                <a:gd name="T33" fmla="*/ 167 h 227"/>
                <a:gd name="T34" fmla="*/ 228 w 303"/>
                <a:gd name="T35" fmla="*/ 183 h 227"/>
                <a:gd name="T36" fmla="*/ 205 w 303"/>
                <a:gd name="T37" fmla="*/ 196 h 227"/>
                <a:gd name="T38" fmla="*/ 181 w 303"/>
                <a:gd name="T39" fmla="*/ 207 h 227"/>
                <a:gd name="T40" fmla="*/ 158 w 303"/>
                <a:gd name="T41" fmla="*/ 216 h 227"/>
                <a:gd name="T42" fmla="*/ 135 w 303"/>
                <a:gd name="T43" fmla="*/ 221 h 227"/>
                <a:gd name="T44" fmla="*/ 111 w 303"/>
                <a:gd name="T45" fmla="*/ 226 h 227"/>
                <a:gd name="T46" fmla="*/ 89 w 303"/>
                <a:gd name="T47" fmla="*/ 227 h 227"/>
                <a:gd name="T48" fmla="*/ 68 w 303"/>
                <a:gd name="T49" fmla="*/ 226 h 227"/>
                <a:gd name="T50" fmla="*/ 50 w 303"/>
                <a:gd name="T51" fmla="*/ 224 h 227"/>
                <a:gd name="T52" fmla="*/ 33 w 303"/>
                <a:gd name="T53" fmla="*/ 218 h 227"/>
                <a:gd name="T54" fmla="*/ 19 w 303"/>
                <a:gd name="T55" fmla="*/ 211 h 227"/>
                <a:gd name="T56" fmla="*/ 9 w 303"/>
                <a:gd name="T57" fmla="*/ 202 h 227"/>
                <a:gd name="T58" fmla="*/ 2 w 303"/>
                <a:gd name="T59" fmla="*/ 189 h 227"/>
                <a:gd name="T60" fmla="*/ 0 w 303"/>
                <a:gd name="T61" fmla="*/ 175 h 227"/>
                <a:gd name="T62" fmla="*/ 1 w 303"/>
                <a:gd name="T63" fmla="*/ 158 h 227"/>
                <a:gd name="T64" fmla="*/ 8 w 303"/>
                <a:gd name="T65" fmla="*/ 140 h 2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3"/>
                <a:gd name="T100" fmla="*/ 0 h 227"/>
                <a:gd name="T101" fmla="*/ 303 w 303"/>
                <a:gd name="T102" fmla="*/ 227 h 2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3" h="227">
                  <a:moveTo>
                    <a:pt x="8" y="140"/>
                  </a:moveTo>
                  <a:lnTo>
                    <a:pt x="11" y="135"/>
                  </a:lnTo>
                  <a:lnTo>
                    <a:pt x="21" y="122"/>
                  </a:lnTo>
                  <a:lnTo>
                    <a:pt x="36" y="102"/>
                  </a:lnTo>
                  <a:lnTo>
                    <a:pt x="57" y="80"/>
                  </a:lnTo>
                  <a:lnTo>
                    <a:pt x="81" y="57"/>
                  </a:lnTo>
                  <a:lnTo>
                    <a:pt x="111" y="35"/>
                  </a:lnTo>
                  <a:lnTo>
                    <a:pt x="144" y="16"/>
                  </a:lnTo>
                  <a:lnTo>
                    <a:pt x="180" y="3"/>
                  </a:lnTo>
                  <a:lnTo>
                    <a:pt x="216" y="0"/>
                  </a:lnTo>
                  <a:lnTo>
                    <a:pt x="249" y="7"/>
                  </a:lnTo>
                  <a:lnTo>
                    <a:pt x="276" y="21"/>
                  </a:lnTo>
                  <a:lnTo>
                    <a:pt x="293" y="43"/>
                  </a:lnTo>
                  <a:lnTo>
                    <a:pt x="303" y="69"/>
                  </a:lnTo>
                  <a:lnTo>
                    <a:pt x="299" y="100"/>
                  </a:lnTo>
                  <a:lnTo>
                    <a:pt x="282" y="133"/>
                  </a:lnTo>
                  <a:lnTo>
                    <a:pt x="249" y="167"/>
                  </a:lnTo>
                  <a:lnTo>
                    <a:pt x="228" y="183"/>
                  </a:lnTo>
                  <a:lnTo>
                    <a:pt x="205" y="196"/>
                  </a:lnTo>
                  <a:lnTo>
                    <a:pt x="181" y="207"/>
                  </a:lnTo>
                  <a:lnTo>
                    <a:pt x="158" y="216"/>
                  </a:lnTo>
                  <a:lnTo>
                    <a:pt x="135" y="221"/>
                  </a:lnTo>
                  <a:lnTo>
                    <a:pt x="111" y="226"/>
                  </a:lnTo>
                  <a:lnTo>
                    <a:pt x="89" y="227"/>
                  </a:lnTo>
                  <a:lnTo>
                    <a:pt x="68" y="226"/>
                  </a:lnTo>
                  <a:lnTo>
                    <a:pt x="50" y="224"/>
                  </a:lnTo>
                  <a:lnTo>
                    <a:pt x="33" y="218"/>
                  </a:lnTo>
                  <a:lnTo>
                    <a:pt x="19" y="211"/>
                  </a:lnTo>
                  <a:lnTo>
                    <a:pt x="9" y="202"/>
                  </a:lnTo>
                  <a:lnTo>
                    <a:pt x="2" y="189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EDDD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73" name="Freeform 153"/>
            <p:cNvSpPr>
              <a:spLocks/>
            </p:cNvSpPr>
            <p:nvPr/>
          </p:nvSpPr>
          <p:spPr bwMode="auto">
            <a:xfrm>
              <a:off x="1881" y="826"/>
              <a:ext cx="1439" cy="1253"/>
            </a:xfrm>
            <a:custGeom>
              <a:avLst/>
              <a:gdLst>
                <a:gd name="T0" fmla="*/ 0 w 1439"/>
                <a:gd name="T1" fmla="*/ 642 h 1253"/>
                <a:gd name="T2" fmla="*/ 2 w 1439"/>
                <a:gd name="T3" fmla="*/ 615 h 1253"/>
                <a:gd name="T4" fmla="*/ 9 w 1439"/>
                <a:gd name="T5" fmla="*/ 567 h 1253"/>
                <a:gd name="T6" fmla="*/ 26 w 1439"/>
                <a:gd name="T7" fmla="*/ 500 h 1253"/>
                <a:gd name="T8" fmla="*/ 53 w 1439"/>
                <a:gd name="T9" fmla="*/ 421 h 1253"/>
                <a:gd name="T10" fmla="*/ 97 w 1439"/>
                <a:gd name="T11" fmla="*/ 336 h 1253"/>
                <a:gd name="T12" fmla="*/ 158 w 1439"/>
                <a:gd name="T13" fmla="*/ 247 h 1253"/>
                <a:gd name="T14" fmla="*/ 243 w 1439"/>
                <a:gd name="T15" fmla="*/ 162 h 1253"/>
                <a:gd name="T16" fmla="*/ 368 w 1439"/>
                <a:gd name="T17" fmla="*/ 76 h 1253"/>
                <a:gd name="T18" fmla="*/ 501 w 1439"/>
                <a:gd name="T19" fmla="*/ 18 h 1253"/>
                <a:gd name="T20" fmla="*/ 616 w 1439"/>
                <a:gd name="T21" fmla="*/ 0 h 1253"/>
                <a:gd name="T22" fmla="*/ 717 w 1439"/>
                <a:gd name="T23" fmla="*/ 14 h 1253"/>
                <a:gd name="T24" fmla="*/ 803 w 1439"/>
                <a:gd name="T25" fmla="*/ 50 h 1253"/>
                <a:gd name="T26" fmla="*/ 879 w 1439"/>
                <a:gd name="T27" fmla="*/ 99 h 1253"/>
                <a:gd name="T28" fmla="*/ 945 w 1439"/>
                <a:gd name="T29" fmla="*/ 152 h 1253"/>
                <a:gd name="T30" fmla="*/ 1004 w 1439"/>
                <a:gd name="T31" fmla="*/ 199 h 1253"/>
                <a:gd name="T32" fmla="*/ 1060 w 1439"/>
                <a:gd name="T33" fmla="*/ 238 h 1253"/>
                <a:gd name="T34" fmla="*/ 1120 w 1439"/>
                <a:gd name="T35" fmla="*/ 293 h 1253"/>
                <a:gd name="T36" fmla="*/ 1182 w 1439"/>
                <a:gd name="T37" fmla="*/ 363 h 1253"/>
                <a:gd name="T38" fmla="*/ 1243 w 1439"/>
                <a:gd name="T39" fmla="*/ 442 h 1253"/>
                <a:gd name="T40" fmla="*/ 1302 w 1439"/>
                <a:gd name="T41" fmla="*/ 527 h 1253"/>
                <a:gd name="T42" fmla="*/ 1354 w 1439"/>
                <a:gd name="T43" fmla="*/ 611 h 1253"/>
                <a:gd name="T44" fmla="*/ 1396 w 1439"/>
                <a:gd name="T45" fmla="*/ 688 h 1253"/>
                <a:gd name="T46" fmla="*/ 1426 w 1439"/>
                <a:gd name="T47" fmla="*/ 753 h 1253"/>
                <a:gd name="T48" fmla="*/ 1439 w 1439"/>
                <a:gd name="T49" fmla="*/ 804 h 1253"/>
                <a:gd name="T50" fmla="*/ 1420 w 1439"/>
                <a:gd name="T51" fmla="*/ 852 h 1253"/>
                <a:gd name="T52" fmla="*/ 1377 w 1439"/>
                <a:gd name="T53" fmla="*/ 898 h 1253"/>
                <a:gd name="T54" fmla="*/ 1317 w 1439"/>
                <a:gd name="T55" fmla="*/ 943 h 1253"/>
                <a:gd name="T56" fmla="*/ 1246 w 1439"/>
                <a:gd name="T57" fmla="*/ 988 h 1253"/>
                <a:gd name="T58" fmla="*/ 1172 w 1439"/>
                <a:gd name="T59" fmla="*/ 1033 h 1253"/>
                <a:gd name="T60" fmla="*/ 1106 w 1439"/>
                <a:gd name="T61" fmla="*/ 1077 h 1253"/>
                <a:gd name="T62" fmla="*/ 1052 w 1439"/>
                <a:gd name="T63" fmla="*/ 1122 h 1253"/>
                <a:gd name="T64" fmla="*/ 1014 w 1439"/>
                <a:gd name="T65" fmla="*/ 1166 h 1253"/>
                <a:gd name="T66" fmla="*/ 964 w 1439"/>
                <a:gd name="T67" fmla="*/ 1201 h 1253"/>
                <a:gd name="T68" fmla="*/ 898 w 1439"/>
                <a:gd name="T69" fmla="*/ 1226 h 1253"/>
                <a:gd name="T70" fmla="*/ 823 w 1439"/>
                <a:gd name="T71" fmla="*/ 1243 h 1253"/>
                <a:gd name="T72" fmla="*/ 739 w 1439"/>
                <a:gd name="T73" fmla="*/ 1251 h 1253"/>
                <a:gd name="T74" fmla="*/ 654 w 1439"/>
                <a:gd name="T75" fmla="*/ 1252 h 1253"/>
                <a:gd name="T76" fmla="*/ 567 w 1439"/>
                <a:gd name="T77" fmla="*/ 1246 h 1253"/>
                <a:gd name="T78" fmla="*/ 487 w 1439"/>
                <a:gd name="T79" fmla="*/ 1232 h 1253"/>
                <a:gd name="T80" fmla="*/ 414 w 1439"/>
                <a:gd name="T81" fmla="*/ 1212 h 1253"/>
                <a:gd name="T82" fmla="*/ 342 w 1439"/>
                <a:gd name="T83" fmla="*/ 1171 h 1253"/>
                <a:gd name="T84" fmla="*/ 274 w 1439"/>
                <a:gd name="T85" fmla="*/ 1114 h 1253"/>
                <a:gd name="T86" fmla="*/ 208 w 1439"/>
                <a:gd name="T87" fmla="*/ 1043 h 1253"/>
                <a:gd name="T88" fmla="*/ 149 w 1439"/>
                <a:gd name="T89" fmla="*/ 962 h 1253"/>
                <a:gd name="T90" fmla="*/ 95 w 1439"/>
                <a:gd name="T91" fmla="*/ 873 h 1253"/>
                <a:gd name="T92" fmla="*/ 51 w 1439"/>
                <a:gd name="T93" fmla="*/ 782 h 1253"/>
                <a:gd name="T94" fmla="*/ 14 w 1439"/>
                <a:gd name="T95" fmla="*/ 690 h 12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39"/>
                <a:gd name="T145" fmla="*/ 0 h 1253"/>
                <a:gd name="T146" fmla="*/ 1439 w 1439"/>
                <a:gd name="T147" fmla="*/ 1253 h 12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39" h="1253">
                  <a:moveTo>
                    <a:pt x="0" y="646"/>
                  </a:moveTo>
                  <a:lnTo>
                    <a:pt x="0" y="642"/>
                  </a:lnTo>
                  <a:lnTo>
                    <a:pt x="1" y="632"/>
                  </a:lnTo>
                  <a:lnTo>
                    <a:pt x="2" y="615"/>
                  </a:lnTo>
                  <a:lnTo>
                    <a:pt x="5" y="593"/>
                  </a:lnTo>
                  <a:lnTo>
                    <a:pt x="9" y="567"/>
                  </a:lnTo>
                  <a:lnTo>
                    <a:pt x="16" y="535"/>
                  </a:lnTo>
                  <a:lnTo>
                    <a:pt x="26" y="500"/>
                  </a:lnTo>
                  <a:lnTo>
                    <a:pt x="37" y="462"/>
                  </a:lnTo>
                  <a:lnTo>
                    <a:pt x="53" y="421"/>
                  </a:lnTo>
                  <a:lnTo>
                    <a:pt x="73" y="379"/>
                  </a:lnTo>
                  <a:lnTo>
                    <a:pt x="97" y="336"/>
                  </a:lnTo>
                  <a:lnTo>
                    <a:pt x="126" y="291"/>
                  </a:lnTo>
                  <a:lnTo>
                    <a:pt x="158" y="247"/>
                  </a:lnTo>
                  <a:lnTo>
                    <a:pt x="198" y="204"/>
                  </a:lnTo>
                  <a:lnTo>
                    <a:pt x="243" y="162"/>
                  </a:lnTo>
                  <a:lnTo>
                    <a:pt x="295" y="123"/>
                  </a:lnTo>
                  <a:lnTo>
                    <a:pt x="368" y="76"/>
                  </a:lnTo>
                  <a:lnTo>
                    <a:pt x="437" y="41"/>
                  </a:lnTo>
                  <a:lnTo>
                    <a:pt x="501" y="18"/>
                  </a:lnTo>
                  <a:lnTo>
                    <a:pt x="560" y="5"/>
                  </a:lnTo>
                  <a:lnTo>
                    <a:pt x="616" y="0"/>
                  </a:lnTo>
                  <a:lnTo>
                    <a:pt x="668" y="4"/>
                  </a:lnTo>
                  <a:lnTo>
                    <a:pt x="717" y="14"/>
                  </a:lnTo>
                  <a:lnTo>
                    <a:pt x="761" y="30"/>
                  </a:lnTo>
                  <a:lnTo>
                    <a:pt x="803" y="50"/>
                  </a:lnTo>
                  <a:lnTo>
                    <a:pt x="842" y="74"/>
                  </a:lnTo>
                  <a:lnTo>
                    <a:pt x="879" y="99"/>
                  </a:lnTo>
                  <a:lnTo>
                    <a:pt x="914" y="125"/>
                  </a:lnTo>
                  <a:lnTo>
                    <a:pt x="945" y="152"/>
                  </a:lnTo>
                  <a:lnTo>
                    <a:pt x="975" y="176"/>
                  </a:lnTo>
                  <a:lnTo>
                    <a:pt x="1004" y="199"/>
                  </a:lnTo>
                  <a:lnTo>
                    <a:pt x="1032" y="218"/>
                  </a:lnTo>
                  <a:lnTo>
                    <a:pt x="1060" y="238"/>
                  </a:lnTo>
                  <a:lnTo>
                    <a:pt x="1089" y="262"/>
                  </a:lnTo>
                  <a:lnTo>
                    <a:pt x="1120" y="293"/>
                  </a:lnTo>
                  <a:lnTo>
                    <a:pt x="1151" y="325"/>
                  </a:lnTo>
                  <a:lnTo>
                    <a:pt x="1182" y="363"/>
                  </a:lnTo>
                  <a:lnTo>
                    <a:pt x="1213" y="401"/>
                  </a:lnTo>
                  <a:lnTo>
                    <a:pt x="1243" y="442"/>
                  </a:lnTo>
                  <a:lnTo>
                    <a:pt x="1274" y="484"/>
                  </a:lnTo>
                  <a:lnTo>
                    <a:pt x="1302" y="527"/>
                  </a:lnTo>
                  <a:lnTo>
                    <a:pt x="1328" y="569"/>
                  </a:lnTo>
                  <a:lnTo>
                    <a:pt x="1354" y="611"/>
                  </a:lnTo>
                  <a:lnTo>
                    <a:pt x="1376" y="650"/>
                  </a:lnTo>
                  <a:lnTo>
                    <a:pt x="1396" y="688"/>
                  </a:lnTo>
                  <a:lnTo>
                    <a:pt x="1412" y="723"/>
                  </a:lnTo>
                  <a:lnTo>
                    <a:pt x="1426" y="753"/>
                  </a:lnTo>
                  <a:lnTo>
                    <a:pt x="1436" y="780"/>
                  </a:lnTo>
                  <a:lnTo>
                    <a:pt x="1439" y="804"/>
                  </a:lnTo>
                  <a:lnTo>
                    <a:pt x="1433" y="828"/>
                  </a:lnTo>
                  <a:lnTo>
                    <a:pt x="1420" y="852"/>
                  </a:lnTo>
                  <a:lnTo>
                    <a:pt x="1402" y="875"/>
                  </a:lnTo>
                  <a:lnTo>
                    <a:pt x="1377" y="898"/>
                  </a:lnTo>
                  <a:lnTo>
                    <a:pt x="1348" y="921"/>
                  </a:lnTo>
                  <a:lnTo>
                    <a:pt x="1317" y="943"/>
                  </a:lnTo>
                  <a:lnTo>
                    <a:pt x="1282" y="965"/>
                  </a:lnTo>
                  <a:lnTo>
                    <a:pt x="1246" y="988"/>
                  </a:lnTo>
                  <a:lnTo>
                    <a:pt x="1208" y="1011"/>
                  </a:lnTo>
                  <a:lnTo>
                    <a:pt x="1172" y="1033"/>
                  </a:lnTo>
                  <a:lnTo>
                    <a:pt x="1137" y="1055"/>
                  </a:lnTo>
                  <a:lnTo>
                    <a:pt x="1106" y="1077"/>
                  </a:lnTo>
                  <a:lnTo>
                    <a:pt x="1077" y="1099"/>
                  </a:lnTo>
                  <a:lnTo>
                    <a:pt x="1052" y="1122"/>
                  </a:lnTo>
                  <a:lnTo>
                    <a:pt x="1032" y="1145"/>
                  </a:lnTo>
                  <a:lnTo>
                    <a:pt x="1014" y="1166"/>
                  </a:lnTo>
                  <a:lnTo>
                    <a:pt x="990" y="1184"/>
                  </a:lnTo>
                  <a:lnTo>
                    <a:pt x="964" y="1201"/>
                  </a:lnTo>
                  <a:lnTo>
                    <a:pt x="932" y="1215"/>
                  </a:lnTo>
                  <a:lnTo>
                    <a:pt x="898" y="1226"/>
                  </a:lnTo>
                  <a:lnTo>
                    <a:pt x="861" y="1236"/>
                  </a:lnTo>
                  <a:lnTo>
                    <a:pt x="823" y="1243"/>
                  </a:lnTo>
                  <a:lnTo>
                    <a:pt x="782" y="1248"/>
                  </a:lnTo>
                  <a:lnTo>
                    <a:pt x="739" y="1251"/>
                  </a:lnTo>
                  <a:lnTo>
                    <a:pt x="697" y="1253"/>
                  </a:lnTo>
                  <a:lnTo>
                    <a:pt x="654" y="1252"/>
                  </a:lnTo>
                  <a:lnTo>
                    <a:pt x="611" y="1250"/>
                  </a:lnTo>
                  <a:lnTo>
                    <a:pt x="567" y="1246"/>
                  </a:lnTo>
                  <a:lnTo>
                    <a:pt x="527" y="1240"/>
                  </a:lnTo>
                  <a:lnTo>
                    <a:pt x="487" y="1232"/>
                  </a:lnTo>
                  <a:lnTo>
                    <a:pt x="450" y="1224"/>
                  </a:lnTo>
                  <a:lnTo>
                    <a:pt x="414" y="1212"/>
                  </a:lnTo>
                  <a:lnTo>
                    <a:pt x="377" y="1195"/>
                  </a:lnTo>
                  <a:lnTo>
                    <a:pt x="342" y="1171"/>
                  </a:lnTo>
                  <a:lnTo>
                    <a:pt x="308" y="1146"/>
                  </a:lnTo>
                  <a:lnTo>
                    <a:pt x="274" y="1114"/>
                  </a:lnTo>
                  <a:lnTo>
                    <a:pt x="240" y="1081"/>
                  </a:lnTo>
                  <a:lnTo>
                    <a:pt x="208" y="1043"/>
                  </a:lnTo>
                  <a:lnTo>
                    <a:pt x="178" y="1004"/>
                  </a:lnTo>
                  <a:lnTo>
                    <a:pt x="149" y="962"/>
                  </a:lnTo>
                  <a:lnTo>
                    <a:pt x="121" y="919"/>
                  </a:lnTo>
                  <a:lnTo>
                    <a:pt x="95" y="873"/>
                  </a:lnTo>
                  <a:lnTo>
                    <a:pt x="72" y="828"/>
                  </a:lnTo>
                  <a:lnTo>
                    <a:pt x="51" y="782"/>
                  </a:lnTo>
                  <a:lnTo>
                    <a:pt x="31" y="736"/>
                  </a:lnTo>
                  <a:lnTo>
                    <a:pt x="14" y="690"/>
                  </a:lnTo>
                  <a:lnTo>
                    <a:pt x="0" y="6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74" name="Freeform 154"/>
            <p:cNvSpPr>
              <a:spLocks/>
            </p:cNvSpPr>
            <p:nvPr/>
          </p:nvSpPr>
          <p:spPr bwMode="auto">
            <a:xfrm>
              <a:off x="1904" y="860"/>
              <a:ext cx="1393" cy="1200"/>
            </a:xfrm>
            <a:custGeom>
              <a:avLst/>
              <a:gdLst>
                <a:gd name="T0" fmla="*/ 352 w 1393"/>
                <a:gd name="T1" fmla="*/ 65 h 1200"/>
                <a:gd name="T2" fmla="*/ 477 w 1393"/>
                <a:gd name="T3" fmla="*/ 15 h 1200"/>
                <a:gd name="T4" fmla="*/ 588 w 1393"/>
                <a:gd name="T5" fmla="*/ 0 h 1200"/>
                <a:gd name="T6" fmla="*/ 684 w 1393"/>
                <a:gd name="T7" fmla="*/ 12 h 1200"/>
                <a:gd name="T8" fmla="*/ 770 w 1393"/>
                <a:gd name="T9" fmla="*/ 44 h 1200"/>
                <a:gd name="T10" fmla="*/ 847 w 1393"/>
                <a:gd name="T11" fmla="*/ 89 h 1200"/>
                <a:gd name="T12" fmla="*/ 914 w 1393"/>
                <a:gd name="T13" fmla="*/ 136 h 1200"/>
                <a:gd name="T14" fmla="*/ 973 w 1393"/>
                <a:gd name="T15" fmla="*/ 179 h 1200"/>
                <a:gd name="T16" fmla="*/ 1027 w 1393"/>
                <a:gd name="T17" fmla="*/ 217 h 1200"/>
                <a:gd name="T18" fmla="*/ 1085 w 1393"/>
                <a:gd name="T19" fmla="*/ 269 h 1200"/>
                <a:gd name="T20" fmla="*/ 1145 w 1393"/>
                <a:gd name="T21" fmla="*/ 337 h 1200"/>
                <a:gd name="T22" fmla="*/ 1204 w 1393"/>
                <a:gd name="T23" fmla="*/ 415 h 1200"/>
                <a:gd name="T24" fmla="*/ 1260 w 1393"/>
                <a:gd name="T25" fmla="*/ 496 h 1200"/>
                <a:gd name="T26" fmla="*/ 1310 w 1393"/>
                <a:gd name="T27" fmla="*/ 578 h 1200"/>
                <a:gd name="T28" fmla="*/ 1352 w 1393"/>
                <a:gd name="T29" fmla="*/ 653 h 1200"/>
                <a:gd name="T30" fmla="*/ 1381 w 1393"/>
                <a:gd name="T31" fmla="*/ 717 h 1200"/>
                <a:gd name="T32" fmla="*/ 1393 w 1393"/>
                <a:gd name="T33" fmla="*/ 766 h 1200"/>
                <a:gd name="T34" fmla="*/ 1376 w 1393"/>
                <a:gd name="T35" fmla="*/ 811 h 1200"/>
                <a:gd name="T36" fmla="*/ 1333 w 1393"/>
                <a:gd name="T37" fmla="*/ 857 h 1200"/>
                <a:gd name="T38" fmla="*/ 1275 w 1393"/>
                <a:gd name="T39" fmla="*/ 900 h 1200"/>
                <a:gd name="T40" fmla="*/ 1206 w 1393"/>
                <a:gd name="T41" fmla="*/ 944 h 1200"/>
                <a:gd name="T42" fmla="*/ 1135 w 1393"/>
                <a:gd name="T43" fmla="*/ 987 h 1200"/>
                <a:gd name="T44" fmla="*/ 1070 w 1393"/>
                <a:gd name="T45" fmla="*/ 1030 h 1200"/>
                <a:gd name="T46" fmla="*/ 1019 w 1393"/>
                <a:gd name="T47" fmla="*/ 1073 h 1200"/>
                <a:gd name="T48" fmla="*/ 981 w 1393"/>
                <a:gd name="T49" fmla="*/ 1116 h 1200"/>
                <a:gd name="T50" fmla="*/ 932 w 1393"/>
                <a:gd name="T51" fmla="*/ 1150 h 1200"/>
                <a:gd name="T52" fmla="*/ 870 w 1393"/>
                <a:gd name="T53" fmla="*/ 1175 h 1200"/>
                <a:gd name="T54" fmla="*/ 796 w 1393"/>
                <a:gd name="T55" fmla="*/ 1191 h 1200"/>
                <a:gd name="T56" fmla="*/ 716 w 1393"/>
                <a:gd name="T57" fmla="*/ 1199 h 1200"/>
                <a:gd name="T58" fmla="*/ 632 w 1393"/>
                <a:gd name="T59" fmla="*/ 1199 h 1200"/>
                <a:gd name="T60" fmla="*/ 549 w 1393"/>
                <a:gd name="T61" fmla="*/ 1193 h 1200"/>
                <a:gd name="T62" fmla="*/ 471 w 1393"/>
                <a:gd name="T63" fmla="*/ 1181 h 1200"/>
                <a:gd name="T64" fmla="*/ 400 w 1393"/>
                <a:gd name="T65" fmla="*/ 1161 h 1200"/>
                <a:gd name="T66" fmla="*/ 333 w 1393"/>
                <a:gd name="T67" fmla="*/ 1125 h 1200"/>
                <a:gd name="T68" fmla="*/ 268 w 1393"/>
                <a:gd name="T69" fmla="*/ 1071 h 1200"/>
                <a:gd name="T70" fmla="*/ 206 w 1393"/>
                <a:gd name="T71" fmla="*/ 1003 h 1200"/>
                <a:gd name="T72" fmla="*/ 149 w 1393"/>
                <a:gd name="T73" fmla="*/ 928 h 1200"/>
                <a:gd name="T74" fmla="*/ 99 w 1393"/>
                <a:gd name="T75" fmla="*/ 844 h 1200"/>
                <a:gd name="T76" fmla="*/ 55 w 1393"/>
                <a:gd name="T77" fmla="*/ 757 h 1200"/>
                <a:gd name="T78" fmla="*/ 19 w 1393"/>
                <a:gd name="T79" fmla="*/ 670 h 1200"/>
                <a:gd name="T80" fmla="*/ 4 w 1393"/>
                <a:gd name="T81" fmla="*/ 623 h 1200"/>
                <a:gd name="T82" fmla="*/ 1 w 1393"/>
                <a:gd name="T83" fmla="*/ 616 h 1200"/>
                <a:gd name="T84" fmla="*/ 0 w 1393"/>
                <a:gd name="T85" fmla="*/ 607 h 1200"/>
                <a:gd name="T86" fmla="*/ 1 w 1393"/>
                <a:gd name="T87" fmla="*/ 580 h 1200"/>
                <a:gd name="T88" fmla="*/ 8 w 1393"/>
                <a:gd name="T89" fmla="*/ 531 h 1200"/>
                <a:gd name="T90" fmla="*/ 23 w 1393"/>
                <a:gd name="T91" fmla="*/ 466 h 1200"/>
                <a:gd name="T92" fmla="*/ 50 w 1393"/>
                <a:gd name="T93" fmla="*/ 390 h 1200"/>
                <a:gd name="T94" fmla="*/ 92 w 1393"/>
                <a:gd name="T95" fmla="*/ 308 h 1200"/>
                <a:gd name="T96" fmla="*/ 152 w 1393"/>
                <a:gd name="T97" fmla="*/ 224 h 1200"/>
                <a:gd name="T98" fmla="*/ 234 w 1393"/>
                <a:gd name="T99" fmla="*/ 143 h 12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93"/>
                <a:gd name="T151" fmla="*/ 0 h 1200"/>
                <a:gd name="T152" fmla="*/ 1393 w 1393"/>
                <a:gd name="T153" fmla="*/ 1200 h 12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93" h="1200">
                  <a:moveTo>
                    <a:pt x="285" y="106"/>
                  </a:moveTo>
                  <a:lnTo>
                    <a:pt x="352" y="65"/>
                  </a:lnTo>
                  <a:lnTo>
                    <a:pt x="416" y="35"/>
                  </a:lnTo>
                  <a:lnTo>
                    <a:pt x="477" y="15"/>
                  </a:lnTo>
                  <a:lnTo>
                    <a:pt x="534" y="3"/>
                  </a:lnTo>
                  <a:lnTo>
                    <a:pt x="588" y="0"/>
                  </a:lnTo>
                  <a:lnTo>
                    <a:pt x="638" y="3"/>
                  </a:lnTo>
                  <a:lnTo>
                    <a:pt x="684" y="12"/>
                  </a:lnTo>
                  <a:lnTo>
                    <a:pt x="730" y="26"/>
                  </a:lnTo>
                  <a:lnTo>
                    <a:pt x="770" y="44"/>
                  </a:lnTo>
                  <a:lnTo>
                    <a:pt x="810" y="65"/>
                  </a:lnTo>
                  <a:lnTo>
                    <a:pt x="847" y="89"/>
                  </a:lnTo>
                  <a:lnTo>
                    <a:pt x="881" y="112"/>
                  </a:lnTo>
                  <a:lnTo>
                    <a:pt x="914" y="136"/>
                  </a:lnTo>
                  <a:lnTo>
                    <a:pt x="944" y="158"/>
                  </a:lnTo>
                  <a:lnTo>
                    <a:pt x="973" y="179"/>
                  </a:lnTo>
                  <a:lnTo>
                    <a:pt x="1000" y="198"/>
                  </a:lnTo>
                  <a:lnTo>
                    <a:pt x="1027" y="217"/>
                  </a:lnTo>
                  <a:lnTo>
                    <a:pt x="1055" y="241"/>
                  </a:lnTo>
                  <a:lnTo>
                    <a:pt x="1085" y="269"/>
                  </a:lnTo>
                  <a:lnTo>
                    <a:pt x="1114" y="302"/>
                  </a:lnTo>
                  <a:lnTo>
                    <a:pt x="1145" y="337"/>
                  </a:lnTo>
                  <a:lnTo>
                    <a:pt x="1175" y="375"/>
                  </a:lnTo>
                  <a:lnTo>
                    <a:pt x="1204" y="415"/>
                  </a:lnTo>
                  <a:lnTo>
                    <a:pt x="1233" y="456"/>
                  </a:lnTo>
                  <a:lnTo>
                    <a:pt x="1260" y="496"/>
                  </a:lnTo>
                  <a:lnTo>
                    <a:pt x="1287" y="537"/>
                  </a:lnTo>
                  <a:lnTo>
                    <a:pt x="1310" y="578"/>
                  </a:lnTo>
                  <a:lnTo>
                    <a:pt x="1332" y="616"/>
                  </a:lnTo>
                  <a:lnTo>
                    <a:pt x="1352" y="653"/>
                  </a:lnTo>
                  <a:lnTo>
                    <a:pt x="1368" y="686"/>
                  </a:lnTo>
                  <a:lnTo>
                    <a:pt x="1381" y="717"/>
                  </a:lnTo>
                  <a:lnTo>
                    <a:pt x="1390" y="742"/>
                  </a:lnTo>
                  <a:lnTo>
                    <a:pt x="1393" y="766"/>
                  </a:lnTo>
                  <a:lnTo>
                    <a:pt x="1388" y="789"/>
                  </a:lnTo>
                  <a:lnTo>
                    <a:pt x="1376" y="811"/>
                  </a:lnTo>
                  <a:lnTo>
                    <a:pt x="1358" y="834"/>
                  </a:lnTo>
                  <a:lnTo>
                    <a:pt x="1333" y="857"/>
                  </a:lnTo>
                  <a:lnTo>
                    <a:pt x="1305" y="879"/>
                  </a:lnTo>
                  <a:lnTo>
                    <a:pt x="1275" y="900"/>
                  </a:lnTo>
                  <a:lnTo>
                    <a:pt x="1241" y="922"/>
                  </a:lnTo>
                  <a:lnTo>
                    <a:pt x="1206" y="944"/>
                  </a:lnTo>
                  <a:lnTo>
                    <a:pt x="1170" y="965"/>
                  </a:lnTo>
                  <a:lnTo>
                    <a:pt x="1135" y="987"/>
                  </a:lnTo>
                  <a:lnTo>
                    <a:pt x="1101" y="1008"/>
                  </a:lnTo>
                  <a:lnTo>
                    <a:pt x="1070" y="1030"/>
                  </a:lnTo>
                  <a:lnTo>
                    <a:pt x="1042" y="1051"/>
                  </a:lnTo>
                  <a:lnTo>
                    <a:pt x="1019" y="1073"/>
                  </a:lnTo>
                  <a:lnTo>
                    <a:pt x="1000" y="1095"/>
                  </a:lnTo>
                  <a:lnTo>
                    <a:pt x="981" y="1116"/>
                  </a:lnTo>
                  <a:lnTo>
                    <a:pt x="959" y="1134"/>
                  </a:lnTo>
                  <a:lnTo>
                    <a:pt x="932" y="1150"/>
                  </a:lnTo>
                  <a:lnTo>
                    <a:pt x="902" y="1163"/>
                  </a:lnTo>
                  <a:lnTo>
                    <a:pt x="870" y="1175"/>
                  </a:lnTo>
                  <a:lnTo>
                    <a:pt x="833" y="1184"/>
                  </a:lnTo>
                  <a:lnTo>
                    <a:pt x="796" y="1191"/>
                  </a:lnTo>
                  <a:lnTo>
                    <a:pt x="757" y="1196"/>
                  </a:lnTo>
                  <a:lnTo>
                    <a:pt x="716" y="1199"/>
                  </a:lnTo>
                  <a:lnTo>
                    <a:pt x="674" y="1200"/>
                  </a:lnTo>
                  <a:lnTo>
                    <a:pt x="632" y="1199"/>
                  </a:lnTo>
                  <a:lnTo>
                    <a:pt x="591" y="1197"/>
                  </a:lnTo>
                  <a:lnTo>
                    <a:pt x="549" y="1193"/>
                  </a:lnTo>
                  <a:lnTo>
                    <a:pt x="509" y="1188"/>
                  </a:lnTo>
                  <a:lnTo>
                    <a:pt x="471" y="1181"/>
                  </a:lnTo>
                  <a:lnTo>
                    <a:pt x="435" y="1172"/>
                  </a:lnTo>
                  <a:lnTo>
                    <a:pt x="400" y="1161"/>
                  </a:lnTo>
                  <a:lnTo>
                    <a:pt x="366" y="1144"/>
                  </a:lnTo>
                  <a:lnTo>
                    <a:pt x="333" y="1125"/>
                  </a:lnTo>
                  <a:lnTo>
                    <a:pt x="300" y="1099"/>
                  </a:lnTo>
                  <a:lnTo>
                    <a:pt x="268" y="1071"/>
                  </a:lnTo>
                  <a:lnTo>
                    <a:pt x="237" y="1038"/>
                  </a:lnTo>
                  <a:lnTo>
                    <a:pt x="206" y="1003"/>
                  </a:lnTo>
                  <a:lnTo>
                    <a:pt x="177" y="966"/>
                  </a:lnTo>
                  <a:lnTo>
                    <a:pt x="149" y="928"/>
                  </a:lnTo>
                  <a:lnTo>
                    <a:pt x="124" y="887"/>
                  </a:lnTo>
                  <a:lnTo>
                    <a:pt x="99" y="844"/>
                  </a:lnTo>
                  <a:lnTo>
                    <a:pt x="76" y="801"/>
                  </a:lnTo>
                  <a:lnTo>
                    <a:pt x="55" y="757"/>
                  </a:lnTo>
                  <a:lnTo>
                    <a:pt x="36" y="714"/>
                  </a:lnTo>
                  <a:lnTo>
                    <a:pt x="19" y="670"/>
                  </a:lnTo>
                  <a:lnTo>
                    <a:pt x="5" y="628"/>
                  </a:lnTo>
                  <a:lnTo>
                    <a:pt x="4" y="623"/>
                  </a:lnTo>
                  <a:lnTo>
                    <a:pt x="3" y="620"/>
                  </a:lnTo>
                  <a:lnTo>
                    <a:pt x="1" y="616"/>
                  </a:lnTo>
                  <a:lnTo>
                    <a:pt x="0" y="612"/>
                  </a:lnTo>
                  <a:lnTo>
                    <a:pt x="0" y="607"/>
                  </a:lnTo>
                  <a:lnTo>
                    <a:pt x="0" y="597"/>
                  </a:lnTo>
                  <a:lnTo>
                    <a:pt x="1" y="580"/>
                  </a:lnTo>
                  <a:lnTo>
                    <a:pt x="4" y="558"/>
                  </a:lnTo>
                  <a:lnTo>
                    <a:pt x="8" y="531"/>
                  </a:lnTo>
                  <a:lnTo>
                    <a:pt x="14" y="501"/>
                  </a:lnTo>
                  <a:lnTo>
                    <a:pt x="23" y="466"/>
                  </a:lnTo>
                  <a:lnTo>
                    <a:pt x="35" y="429"/>
                  </a:lnTo>
                  <a:lnTo>
                    <a:pt x="50" y="390"/>
                  </a:lnTo>
                  <a:lnTo>
                    <a:pt x="69" y="350"/>
                  </a:lnTo>
                  <a:lnTo>
                    <a:pt x="92" y="308"/>
                  </a:lnTo>
                  <a:lnTo>
                    <a:pt x="119" y="266"/>
                  </a:lnTo>
                  <a:lnTo>
                    <a:pt x="152" y="224"/>
                  </a:lnTo>
                  <a:lnTo>
                    <a:pt x="190" y="183"/>
                  </a:lnTo>
                  <a:lnTo>
                    <a:pt x="234" y="143"/>
                  </a:lnTo>
                  <a:lnTo>
                    <a:pt x="285" y="106"/>
                  </a:lnTo>
                  <a:close/>
                </a:path>
              </a:pathLst>
            </a:custGeom>
            <a:solidFill>
              <a:srgbClr val="F7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75" name="Freeform 162"/>
            <p:cNvSpPr>
              <a:spLocks/>
            </p:cNvSpPr>
            <p:nvPr/>
          </p:nvSpPr>
          <p:spPr bwMode="auto">
            <a:xfrm>
              <a:off x="2468" y="725"/>
              <a:ext cx="415" cy="990"/>
            </a:xfrm>
            <a:custGeom>
              <a:avLst/>
              <a:gdLst>
                <a:gd name="T0" fmla="*/ 21 w 415"/>
                <a:gd name="T1" fmla="*/ 1 h 990"/>
                <a:gd name="T2" fmla="*/ 15 w 415"/>
                <a:gd name="T3" fmla="*/ 9 h 990"/>
                <a:gd name="T4" fmla="*/ 7 w 415"/>
                <a:gd name="T5" fmla="*/ 27 h 990"/>
                <a:gd name="T6" fmla="*/ 1 w 415"/>
                <a:gd name="T7" fmla="*/ 53 h 990"/>
                <a:gd name="T8" fmla="*/ 3 w 415"/>
                <a:gd name="T9" fmla="*/ 89 h 990"/>
                <a:gd name="T10" fmla="*/ 14 w 415"/>
                <a:gd name="T11" fmla="*/ 135 h 990"/>
                <a:gd name="T12" fmla="*/ 42 w 415"/>
                <a:gd name="T13" fmla="*/ 191 h 990"/>
                <a:gd name="T14" fmla="*/ 89 w 415"/>
                <a:gd name="T15" fmla="*/ 256 h 990"/>
                <a:gd name="T16" fmla="*/ 155 w 415"/>
                <a:gd name="T17" fmla="*/ 332 h 990"/>
                <a:gd name="T18" fmla="*/ 215 w 415"/>
                <a:gd name="T19" fmla="*/ 412 h 990"/>
                <a:gd name="T20" fmla="*/ 261 w 415"/>
                <a:gd name="T21" fmla="*/ 496 h 990"/>
                <a:gd name="T22" fmla="*/ 297 w 415"/>
                <a:gd name="T23" fmla="*/ 581 h 990"/>
                <a:gd name="T24" fmla="*/ 322 w 415"/>
                <a:gd name="T25" fmla="*/ 670 h 990"/>
                <a:gd name="T26" fmla="*/ 336 w 415"/>
                <a:gd name="T27" fmla="*/ 760 h 990"/>
                <a:gd name="T28" fmla="*/ 341 w 415"/>
                <a:gd name="T29" fmla="*/ 851 h 990"/>
                <a:gd name="T30" fmla="*/ 337 w 415"/>
                <a:gd name="T31" fmla="*/ 944 h 990"/>
                <a:gd name="T32" fmla="*/ 334 w 415"/>
                <a:gd name="T33" fmla="*/ 986 h 990"/>
                <a:gd name="T34" fmla="*/ 349 w 415"/>
                <a:gd name="T35" fmla="*/ 951 h 990"/>
                <a:gd name="T36" fmla="*/ 372 w 415"/>
                <a:gd name="T37" fmla="*/ 887 h 990"/>
                <a:gd name="T38" fmla="*/ 396 w 415"/>
                <a:gd name="T39" fmla="*/ 796 h 990"/>
                <a:gd name="T40" fmla="*/ 412 w 415"/>
                <a:gd name="T41" fmla="*/ 685 h 990"/>
                <a:gd name="T42" fmla="*/ 413 w 415"/>
                <a:gd name="T43" fmla="*/ 557 h 990"/>
                <a:gd name="T44" fmla="*/ 391 w 415"/>
                <a:gd name="T45" fmla="*/ 418 h 990"/>
                <a:gd name="T46" fmla="*/ 337 w 415"/>
                <a:gd name="T47" fmla="*/ 272 h 990"/>
                <a:gd name="T48" fmla="*/ 294 w 415"/>
                <a:gd name="T49" fmla="*/ 199 h 990"/>
                <a:gd name="T50" fmla="*/ 278 w 415"/>
                <a:gd name="T51" fmla="*/ 196 h 990"/>
                <a:gd name="T52" fmla="*/ 248 w 415"/>
                <a:gd name="T53" fmla="*/ 187 h 990"/>
                <a:gd name="T54" fmla="*/ 210 w 415"/>
                <a:gd name="T55" fmla="*/ 172 h 990"/>
                <a:gd name="T56" fmla="*/ 167 w 415"/>
                <a:gd name="T57" fmla="*/ 151 h 990"/>
                <a:gd name="T58" fmla="*/ 121 w 415"/>
                <a:gd name="T59" fmla="*/ 121 h 990"/>
                <a:gd name="T60" fmla="*/ 77 w 415"/>
                <a:gd name="T61" fmla="*/ 81 h 990"/>
                <a:gd name="T62" fmla="*/ 39 w 415"/>
                <a:gd name="T63" fmla="*/ 30 h 9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5"/>
                <a:gd name="T97" fmla="*/ 0 h 990"/>
                <a:gd name="T98" fmla="*/ 415 w 415"/>
                <a:gd name="T99" fmla="*/ 990 h 9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5" h="990">
                  <a:moveTo>
                    <a:pt x="22" y="0"/>
                  </a:moveTo>
                  <a:lnTo>
                    <a:pt x="21" y="1"/>
                  </a:lnTo>
                  <a:lnTo>
                    <a:pt x="19" y="4"/>
                  </a:lnTo>
                  <a:lnTo>
                    <a:pt x="15" y="9"/>
                  </a:lnTo>
                  <a:lnTo>
                    <a:pt x="11" y="17"/>
                  </a:lnTo>
                  <a:lnTo>
                    <a:pt x="7" y="27"/>
                  </a:lnTo>
                  <a:lnTo>
                    <a:pt x="4" y="39"/>
                  </a:lnTo>
                  <a:lnTo>
                    <a:pt x="1" y="53"/>
                  </a:lnTo>
                  <a:lnTo>
                    <a:pt x="0" y="70"/>
                  </a:lnTo>
                  <a:lnTo>
                    <a:pt x="3" y="89"/>
                  </a:lnTo>
                  <a:lnTo>
                    <a:pt x="6" y="110"/>
                  </a:lnTo>
                  <a:lnTo>
                    <a:pt x="14" y="135"/>
                  </a:lnTo>
                  <a:lnTo>
                    <a:pt x="26" y="162"/>
                  </a:lnTo>
                  <a:lnTo>
                    <a:pt x="42" y="191"/>
                  </a:lnTo>
                  <a:lnTo>
                    <a:pt x="63" y="222"/>
                  </a:lnTo>
                  <a:lnTo>
                    <a:pt x="89" y="256"/>
                  </a:lnTo>
                  <a:lnTo>
                    <a:pt x="121" y="293"/>
                  </a:lnTo>
                  <a:lnTo>
                    <a:pt x="155" y="332"/>
                  </a:lnTo>
                  <a:lnTo>
                    <a:pt x="187" y="372"/>
                  </a:lnTo>
                  <a:lnTo>
                    <a:pt x="215" y="412"/>
                  </a:lnTo>
                  <a:lnTo>
                    <a:pt x="239" y="454"/>
                  </a:lnTo>
                  <a:lnTo>
                    <a:pt x="261" y="496"/>
                  </a:lnTo>
                  <a:lnTo>
                    <a:pt x="280" y="538"/>
                  </a:lnTo>
                  <a:lnTo>
                    <a:pt x="297" y="581"/>
                  </a:lnTo>
                  <a:lnTo>
                    <a:pt x="310" y="626"/>
                  </a:lnTo>
                  <a:lnTo>
                    <a:pt x="322" y="670"/>
                  </a:lnTo>
                  <a:lnTo>
                    <a:pt x="330" y="714"/>
                  </a:lnTo>
                  <a:lnTo>
                    <a:pt x="336" y="760"/>
                  </a:lnTo>
                  <a:lnTo>
                    <a:pt x="339" y="805"/>
                  </a:lnTo>
                  <a:lnTo>
                    <a:pt x="341" y="851"/>
                  </a:lnTo>
                  <a:lnTo>
                    <a:pt x="341" y="897"/>
                  </a:lnTo>
                  <a:lnTo>
                    <a:pt x="337" y="944"/>
                  </a:lnTo>
                  <a:lnTo>
                    <a:pt x="331" y="990"/>
                  </a:lnTo>
                  <a:lnTo>
                    <a:pt x="334" y="986"/>
                  </a:lnTo>
                  <a:lnTo>
                    <a:pt x="339" y="973"/>
                  </a:lnTo>
                  <a:lnTo>
                    <a:pt x="349" y="951"/>
                  </a:lnTo>
                  <a:lnTo>
                    <a:pt x="360" y="922"/>
                  </a:lnTo>
                  <a:lnTo>
                    <a:pt x="372" y="887"/>
                  </a:lnTo>
                  <a:lnTo>
                    <a:pt x="385" y="844"/>
                  </a:lnTo>
                  <a:lnTo>
                    <a:pt x="396" y="796"/>
                  </a:lnTo>
                  <a:lnTo>
                    <a:pt x="406" y="742"/>
                  </a:lnTo>
                  <a:lnTo>
                    <a:pt x="412" y="685"/>
                  </a:lnTo>
                  <a:lnTo>
                    <a:pt x="415" y="622"/>
                  </a:lnTo>
                  <a:lnTo>
                    <a:pt x="413" y="557"/>
                  </a:lnTo>
                  <a:lnTo>
                    <a:pt x="405" y="489"/>
                  </a:lnTo>
                  <a:lnTo>
                    <a:pt x="391" y="418"/>
                  </a:lnTo>
                  <a:lnTo>
                    <a:pt x="368" y="346"/>
                  </a:lnTo>
                  <a:lnTo>
                    <a:pt x="337" y="272"/>
                  </a:lnTo>
                  <a:lnTo>
                    <a:pt x="296" y="199"/>
                  </a:lnTo>
                  <a:lnTo>
                    <a:pt x="294" y="199"/>
                  </a:lnTo>
                  <a:lnTo>
                    <a:pt x="288" y="198"/>
                  </a:lnTo>
                  <a:lnTo>
                    <a:pt x="278" y="196"/>
                  </a:lnTo>
                  <a:lnTo>
                    <a:pt x="265" y="192"/>
                  </a:lnTo>
                  <a:lnTo>
                    <a:pt x="248" y="187"/>
                  </a:lnTo>
                  <a:lnTo>
                    <a:pt x="231" y="180"/>
                  </a:lnTo>
                  <a:lnTo>
                    <a:pt x="210" y="172"/>
                  </a:lnTo>
                  <a:lnTo>
                    <a:pt x="189" y="163"/>
                  </a:lnTo>
                  <a:lnTo>
                    <a:pt x="167" y="151"/>
                  </a:lnTo>
                  <a:lnTo>
                    <a:pt x="144" y="137"/>
                  </a:lnTo>
                  <a:lnTo>
                    <a:pt x="121" y="121"/>
                  </a:lnTo>
                  <a:lnTo>
                    <a:pt x="98" y="102"/>
                  </a:lnTo>
                  <a:lnTo>
                    <a:pt x="77" y="81"/>
                  </a:lnTo>
                  <a:lnTo>
                    <a:pt x="57" y="57"/>
                  </a:lnTo>
                  <a:lnTo>
                    <a:pt x="39" y="3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76" name="Freeform 163"/>
            <p:cNvSpPr>
              <a:spLocks/>
            </p:cNvSpPr>
            <p:nvPr/>
          </p:nvSpPr>
          <p:spPr bwMode="auto">
            <a:xfrm>
              <a:off x="2495" y="317"/>
              <a:ext cx="451" cy="650"/>
            </a:xfrm>
            <a:custGeom>
              <a:avLst/>
              <a:gdLst>
                <a:gd name="T0" fmla="*/ 121 w 451"/>
                <a:gd name="T1" fmla="*/ 650 h 650"/>
                <a:gd name="T2" fmla="*/ 117 w 451"/>
                <a:gd name="T3" fmla="*/ 648 h 650"/>
                <a:gd name="T4" fmla="*/ 104 w 451"/>
                <a:gd name="T5" fmla="*/ 641 h 650"/>
                <a:gd name="T6" fmla="*/ 86 w 451"/>
                <a:gd name="T7" fmla="*/ 627 h 650"/>
                <a:gd name="T8" fmla="*/ 65 w 451"/>
                <a:gd name="T9" fmla="*/ 608 h 650"/>
                <a:gd name="T10" fmla="*/ 44 w 451"/>
                <a:gd name="T11" fmla="*/ 583 h 650"/>
                <a:gd name="T12" fmla="*/ 24 w 451"/>
                <a:gd name="T13" fmla="*/ 550 h 650"/>
                <a:gd name="T14" fmla="*/ 9 w 451"/>
                <a:gd name="T15" fmla="*/ 510 h 650"/>
                <a:gd name="T16" fmla="*/ 1 w 451"/>
                <a:gd name="T17" fmla="*/ 463 h 650"/>
                <a:gd name="T18" fmla="*/ 0 w 451"/>
                <a:gd name="T19" fmla="*/ 407 h 650"/>
                <a:gd name="T20" fmla="*/ 4 w 451"/>
                <a:gd name="T21" fmla="*/ 344 h 650"/>
                <a:gd name="T22" fmla="*/ 12 w 451"/>
                <a:gd name="T23" fmla="*/ 278 h 650"/>
                <a:gd name="T24" fmla="*/ 27 w 451"/>
                <a:gd name="T25" fmla="*/ 213 h 650"/>
                <a:gd name="T26" fmla="*/ 45 w 451"/>
                <a:gd name="T27" fmla="*/ 151 h 650"/>
                <a:gd name="T28" fmla="*/ 70 w 451"/>
                <a:gd name="T29" fmla="*/ 98 h 650"/>
                <a:gd name="T30" fmla="*/ 100 w 451"/>
                <a:gd name="T31" fmla="*/ 53 h 650"/>
                <a:gd name="T32" fmla="*/ 135 w 451"/>
                <a:gd name="T33" fmla="*/ 24 h 650"/>
                <a:gd name="T34" fmla="*/ 156 w 451"/>
                <a:gd name="T35" fmla="*/ 15 h 650"/>
                <a:gd name="T36" fmla="*/ 182 w 451"/>
                <a:gd name="T37" fmla="*/ 7 h 650"/>
                <a:gd name="T38" fmla="*/ 210 w 451"/>
                <a:gd name="T39" fmla="*/ 2 h 650"/>
                <a:gd name="T40" fmla="*/ 241 w 451"/>
                <a:gd name="T41" fmla="*/ 0 h 650"/>
                <a:gd name="T42" fmla="*/ 273 w 451"/>
                <a:gd name="T43" fmla="*/ 1 h 650"/>
                <a:gd name="T44" fmla="*/ 305 w 451"/>
                <a:gd name="T45" fmla="*/ 6 h 650"/>
                <a:gd name="T46" fmla="*/ 337 w 451"/>
                <a:gd name="T47" fmla="*/ 14 h 650"/>
                <a:gd name="T48" fmla="*/ 366 w 451"/>
                <a:gd name="T49" fmla="*/ 27 h 650"/>
                <a:gd name="T50" fmla="*/ 393 w 451"/>
                <a:gd name="T51" fmla="*/ 43 h 650"/>
                <a:gd name="T52" fmla="*/ 416 w 451"/>
                <a:gd name="T53" fmla="*/ 65 h 650"/>
                <a:gd name="T54" fmla="*/ 434 w 451"/>
                <a:gd name="T55" fmla="*/ 92 h 650"/>
                <a:gd name="T56" fmla="*/ 446 w 451"/>
                <a:gd name="T57" fmla="*/ 123 h 650"/>
                <a:gd name="T58" fmla="*/ 451 w 451"/>
                <a:gd name="T59" fmla="*/ 162 h 650"/>
                <a:gd name="T60" fmla="*/ 449 w 451"/>
                <a:gd name="T61" fmla="*/ 205 h 650"/>
                <a:gd name="T62" fmla="*/ 437 w 451"/>
                <a:gd name="T63" fmla="*/ 255 h 650"/>
                <a:gd name="T64" fmla="*/ 415 w 451"/>
                <a:gd name="T65" fmla="*/ 312 h 650"/>
                <a:gd name="T66" fmla="*/ 399 w 451"/>
                <a:gd name="T67" fmla="*/ 348 h 650"/>
                <a:gd name="T68" fmla="*/ 381 w 451"/>
                <a:gd name="T69" fmla="*/ 382 h 650"/>
                <a:gd name="T70" fmla="*/ 362 w 451"/>
                <a:gd name="T71" fmla="*/ 416 h 650"/>
                <a:gd name="T72" fmla="*/ 344 w 451"/>
                <a:gd name="T73" fmla="*/ 447 h 650"/>
                <a:gd name="T74" fmla="*/ 325 w 451"/>
                <a:gd name="T75" fmla="*/ 478 h 650"/>
                <a:gd name="T76" fmla="*/ 305 w 451"/>
                <a:gd name="T77" fmla="*/ 506 h 650"/>
                <a:gd name="T78" fmla="*/ 286 w 451"/>
                <a:gd name="T79" fmla="*/ 532 h 650"/>
                <a:gd name="T80" fmla="*/ 267 w 451"/>
                <a:gd name="T81" fmla="*/ 557 h 650"/>
                <a:gd name="T82" fmla="*/ 247 w 451"/>
                <a:gd name="T83" fmla="*/ 579 h 650"/>
                <a:gd name="T84" fmla="*/ 227 w 451"/>
                <a:gd name="T85" fmla="*/ 598 h 650"/>
                <a:gd name="T86" fmla="*/ 209 w 451"/>
                <a:gd name="T87" fmla="*/ 615 h 650"/>
                <a:gd name="T88" fmla="*/ 190 w 451"/>
                <a:gd name="T89" fmla="*/ 628 h 650"/>
                <a:gd name="T90" fmla="*/ 171 w 451"/>
                <a:gd name="T91" fmla="*/ 638 h 650"/>
                <a:gd name="T92" fmla="*/ 154 w 451"/>
                <a:gd name="T93" fmla="*/ 647 h 650"/>
                <a:gd name="T94" fmla="*/ 138 w 451"/>
                <a:gd name="T95" fmla="*/ 650 h 650"/>
                <a:gd name="T96" fmla="*/ 121 w 451"/>
                <a:gd name="T97" fmla="*/ 650 h 6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1"/>
                <a:gd name="T148" fmla="*/ 0 h 650"/>
                <a:gd name="T149" fmla="*/ 451 w 451"/>
                <a:gd name="T150" fmla="*/ 650 h 6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1" h="650">
                  <a:moveTo>
                    <a:pt x="121" y="650"/>
                  </a:moveTo>
                  <a:lnTo>
                    <a:pt x="117" y="648"/>
                  </a:lnTo>
                  <a:lnTo>
                    <a:pt x="104" y="641"/>
                  </a:lnTo>
                  <a:lnTo>
                    <a:pt x="86" y="627"/>
                  </a:lnTo>
                  <a:lnTo>
                    <a:pt x="65" y="608"/>
                  </a:lnTo>
                  <a:lnTo>
                    <a:pt x="44" y="583"/>
                  </a:lnTo>
                  <a:lnTo>
                    <a:pt x="24" y="550"/>
                  </a:lnTo>
                  <a:lnTo>
                    <a:pt x="9" y="510"/>
                  </a:lnTo>
                  <a:lnTo>
                    <a:pt x="1" y="463"/>
                  </a:lnTo>
                  <a:lnTo>
                    <a:pt x="0" y="407"/>
                  </a:lnTo>
                  <a:lnTo>
                    <a:pt x="4" y="344"/>
                  </a:lnTo>
                  <a:lnTo>
                    <a:pt x="12" y="278"/>
                  </a:lnTo>
                  <a:lnTo>
                    <a:pt x="27" y="213"/>
                  </a:lnTo>
                  <a:lnTo>
                    <a:pt x="45" y="151"/>
                  </a:lnTo>
                  <a:lnTo>
                    <a:pt x="70" y="98"/>
                  </a:lnTo>
                  <a:lnTo>
                    <a:pt x="100" y="53"/>
                  </a:lnTo>
                  <a:lnTo>
                    <a:pt x="135" y="24"/>
                  </a:lnTo>
                  <a:lnTo>
                    <a:pt x="156" y="15"/>
                  </a:lnTo>
                  <a:lnTo>
                    <a:pt x="182" y="7"/>
                  </a:lnTo>
                  <a:lnTo>
                    <a:pt x="210" y="2"/>
                  </a:lnTo>
                  <a:lnTo>
                    <a:pt x="241" y="0"/>
                  </a:lnTo>
                  <a:lnTo>
                    <a:pt x="273" y="1"/>
                  </a:lnTo>
                  <a:lnTo>
                    <a:pt x="305" y="6"/>
                  </a:lnTo>
                  <a:lnTo>
                    <a:pt x="337" y="14"/>
                  </a:lnTo>
                  <a:lnTo>
                    <a:pt x="366" y="27"/>
                  </a:lnTo>
                  <a:lnTo>
                    <a:pt x="393" y="43"/>
                  </a:lnTo>
                  <a:lnTo>
                    <a:pt x="416" y="65"/>
                  </a:lnTo>
                  <a:lnTo>
                    <a:pt x="434" y="92"/>
                  </a:lnTo>
                  <a:lnTo>
                    <a:pt x="446" y="123"/>
                  </a:lnTo>
                  <a:lnTo>
                    <a:pt x="451" y="162"/>
                  </a:lnTo>
                  <a:lnTo>
                    <a:pt x="449" y="205"/>
                  </a:lnTo>
                  <a:lnTo>
                    <a:pt x="437" y="255"/>
                  </a:lnTo>
                  <a:lnTo>
                    <a:pt x="415" y="312"/>
                  </a:lnTo>
                  <a:lnTo>
                    <a:pt x="399" y="348"/>
                  </a:lnTo>
                  <a:lnTo>
                    <a:pt x="381" y="382"/>
                  </a:lnTo>
                  <a:lnTo>
                    <a:pt x="362" y="416"/>
                  </a:lnTo>
                  <a:lnTo>
                    <a:pt x="344" y="447"/>
                  </a:lnTo>
                  <a:lnTo>
                    <a:pt x="325" y="478"/>
                  </a:lnTo>
                  <a:lnTo>
                    <a:pt x="305" y="506"/>
                  </a:lnTo>
                  <a:lnTo>
                    <a:pt x="286" y="532"/>
                  </a:lnTo>
                  <a:lnTo>
                    <a:pt x="267" y="557"/>
                  </a:lnTo>
                  <a:lnTo>
                    <a:pt x="247" y="579"/>
                  </a:lnTo>
                  <a:lnTo>
                    <a:pt x="227" y="598"/>
                  </a:lnTo>
                  <a:lnTo>
                    <a:pt x="209" y="615"/>
                  </a:lnTo>
                  <a:lnTo>
                    <a:pt x="190" y="628"/>
                  </a:lnTo>
                  <a:lnTo>
                    <a:pt x="171" y="638"/>
                  </a:lnTo>
                  <a:lnTo>
                    <a:pt x="154" y="647"/>
                  </a:lnTo>
                  <a:lnTo>
                    <a:pt x="138" y="650"/>
                  </a:lnTo>
                  <a:lnTo>
                    <a:pt x="121" y="6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77" name="Freeform 164"/>
            <p:cNvSpPr>
              <a:spLocks/>
            </p:cNvSpPr>
            <p:nvPr/>
          </p:nvSpPr>
          <p:spPr bwMode="auto">
            <a:xfrm>
              <a:off x="2504" y="335"/>
              <a:ext cx="423" cy="617"/>
            </a:xfrm>
            <a:custGeom>
              <a:avLst/>
              <a:gdLst>
                <a:gd name="T0" fmla="*/ 129 w 423"/>
                <a:gd name="T1" fmla="*/ 23 h 617"/>
                <a:gd name="T2" fmla="*/ 148 w 423"/>
                <a:gd name="T3" fmla="*/ 13 h 617"/>
                <a:gd name="T4" fmla="*/ 172 w 423"/>
                <a:gd name="T5" fmla="*/ 6 h 617"/>
                <a:gd name="T6" fmla="*/ 198 w 423"/>
                <a:gd name="T7" fmla="*/ 2 h 617"/>
                <a:gd name="T8" fmla="*/ 228 w 423"/>
                <a:gd name="T9" fmla="*/ 0 h 617"/>
                <a:gd name="T10" fmla="*/ 257 w 423"/>
                <a:gd name="T11" fmla="*/ 2 h 617"/>
                <a:gd name="T12" fmla="*/ 287 w 423"/>
                <a:gd name="T13" fmla="*/ 7 h 617"/>
                <a:gd name="T14" fmla="*/ 316 w 423"/>
                <a:gd name="T15" fmla="*/ 16 h 617"/>
                <a:gd name="T16" fmla="*/ 343 w 423"/>
                <a:gd name="T17" fmla="*/ 27 h 617"/>
                <a:gd name="T18" fmla="*/ 367 w 423"/>
                <a:gd name="T19" fmla="*/ 44 h 617"/>
                <a:gd name="T20" fmla="*/ 390 w 423"/>
                <a:gd name="T21" fmla="*/ 65 h 617"/>
                <a:gd name="T22" fmla="*/ 406 w 423"/>
                <a:gd name="T23" fmla="*/ 90 h 617"/>
                <a:gd name="T24" fmla="*/ 418 w 423"/>
                <a:gd name="T25" fmla="*/ 119 h 617"/>
                <a:gd name="T26" fmla="*/ 423 w 423"/>
                <a:gd name="T27" fmla="*/ 154 h 617"/>
                <a:gd name="T28" fmla="*/ 421 w 423"/>
                <a:gd name="T29" fmla="*/ 195 h 617"/>
                <a:gd name="T30" fmla="*/ 412 w 423"/>
                <a:gd name="T31" fmla="*/ 242 h 617"/>
                <a:gd name="T32" fmla="*/ 393 w 423"/>
                <a:gd name="T33" fmla="*/ 293 h 617"/>
                <a:gd name="T34" fmla="*/ 378 w 423"/>
                <a:gd name="T35" fmla="*/ 327 h 617"/>
                <a:gd name="T36" fmla="*/ 362 w 423"/>
                <a:gd name="T37" fmla="*/ 361 h 617"/>
                <a:gd name="T38" fmla="*/ 345 w 423"/>
                <a:gd name="T39" fmla="*/ 392 h 617"/>
                <a:gd name="T40" fmla="*/ 328 w 423"/>
                <a:gd name="T41" fmla="*/ 422 h 617"/>
                <a:gd name="T42" fmla="*/ 309 w 423"/>
                <a:gd name="T43" fmla="*/ 452 h 617"/>
                <a:gd name="T44" fmla="*/ 292 w 423"/>
                <a:gd name="T45" fmla="*/ 479 h 617"/>
                <a:gd name="T46" fmla="*/ 273 w 423"/>
                <a:gd name="T47" fmla="*/ 504 h 617"/>
                <a:gd name="T48" fmla="*/ 254 w 423"/>
                <a:gd name="T49" fmla="*/ 527 h 617"/>
                <a:gd name="T50" fmla="*/ 236 w 423"/>
                <a:gd name="T51" fmla="*/ 548 h 617"/>
                <a:gd name="T52" fmla="*/ 217 w 423"/>
                <a:gd name="T53" fmla="*/ 567 h 617"/>
                <a:gd name="T54" fmla="*/ 198 w 423"/>
                <a:gd name="T55" fmla="*/ 583 h 617"/>
                <a:gd name="T56" fmla="*/ 181 w 423"/>
                <a:gd name="T57" fmla="*/ 596 h 617"/>
                <a:gd name="T58" fmla="*/ 163 w 423"/>
                <a:gd name="T59" fmla="*/ 607 h 617"/>
                <a:gd name="T60" fmla="*/ 146 w 423"/>
                <a:gd name="T61" fmla="*/ 614 h 617"/>
                <a:gd name="T62" fmla="*/ 131 w 423"/>
                <a:gd name="T63" fmla="*/ 617 h 617"/>
                <a:gd name="T64" fmla="*/ 116 w 423"/>
                <a:gd name="T65" fmla="*/ 617 h 617"/>
                <a:gd name="T66" fmla="*/ 111 w 423"/>
                <a:gd name="T67" fmla="*/ 615 h 617"/>
                <a:gd name="T68" fmla="*/ 99 w 423"/>
                <a:gd name="T69" fmla="*/ 608 h 617"/>
                <a:gd name="T70" fmla="*/ 82 w 423"/>
                <a:gd name="T71" fmla="*/ 595 h 617"/>
                <a:gd name="T72" fmla="*/ 62 w 423"/>
                <a:gd name="T73" fmla="*/ 577 h 617"/>
                <a:gd name="T74" fmla="*/ 42 w 423"/>
                <a:gd name="T75" fmla="*/ 553 h 617"/>
                <a:gd name="T76" fmla="*/ 24 w 423"/>
                <a:gd name="T77" fmla="*/ 523 h 617"/>
                <a:gd name="T78" fmla="*/ 10 w 423"/>
                <a:gd name="T79" fmla="*/ 484 h 617"/>
                <a:gd name="T80" fmla="*/ 2 w 423"/>
                <a:gd name="T81" fmla="*/ 439 h 617"/>
                <a:gd name="T82" fmla="*/ 0 w 423"/>
                <a:gd name="T83" fmla="*/ 385 h 617"/>
                <a:gd name="T84" fmla="*/ 4 w 423"/>
                <a:gd name="T85" fmla="*/ 326 h 617"/>
                <a:gd name="T86" fmla="*/ 12 w 423"/>
                <a:gd name="T87" fmla="*/ 263 h 617"/>
                <a:gd name="T88" fmla="*/ 26 w 423"/>
                <a:gd name="T89" fmla="*/ 201 h 617"/>
                <a:gd name="T90" fmla="*/ 45 w 423"/>
                <a:gd name="T91" fmla="*/ 144 h 617"/>
                <a:gd name="T92" fmla="*/ 68 w 423"/>
                <a:gd name="T93" fmla="*/ 93 h 617"/>
                <a:gd name="T94" fmla="*/ 96 w 423"/>
                <a:gd name="T95" fmla="*/ 51 h 617"/>
                <a:gd name="T96" fmla="*/ 129 w 423"/>
                <a:gd name="T97" fmla="*/ 23 h 6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3"/>
                <a:gd name="T148" fmla="*/ 0 h 617"/>
                <a:gd name="T149" fmla="*/ 423 w 423"/>
                <a:gd name="T150" fmla="*/ 617 h 6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3" h="617">
                  <a:moveTo>
                    <a:pt x="129" y="23"/>
                  </a:moveTo>
                  <a:lnTo>
                    <a:pt x="148" y="13"/>
                  </a:lnTo>
                  <a:lnTo>
                    <a:pt x="172" y="6"/>
                  </a:lnTo>
                  <a:lnTo>
                    <a:pt x="198" y="2"/>
                  </a:lnTo>
                  <a:lnTo>
                    <a:pt x="228" y="0"/>
                  </a:lnTo>
                  <a:lnTo>
                    <a:pt x="257" y="2"/>
                  </a:lnTo>
                  <a:lnTo>
                    <a:pt x="287" y="7"/>
                  </a:lnTo>
                  <a:lnTo>
                    <a:pt x="316" y="16"/>
                  </a:lnTo>
                  <a:lnTo>
                    <a:pt x="343" y="27"/>
                  </a:lnTo>
                  <a:lnTo>
                    <a:pt x="367" y="44"/>
                  </a:lnTo>
                  <a:lnTo>
                    <a:pt x="390" y="65"/>
                  </a:lnTo>
                  <a:lnTo>
                    <a:pt x="406" y="90"/>
                  </a:lnTo>
                  <a:lnTo>
                    <a:pt x="418" y="119"/>
                  </a:lnTo>
                  <a:lnTo>
                    <a:pt x="423" y="154"/>
                  </a:lnTo>
                  <a:lnTo>
                    <a:pt x="421" y="195"/>
                  </a:lnTo>
                  <a:lnTo>
                    <a:pt x="412" y="242"/>
                  </a:lnTo>
                  <a:lnTo>
                    <a:pt x="393" y="293"/>
                  </a:lnTo>
                  <a:lnTo>
                    <a:pt x="378" y="327"/>
                  </a:lnTo>
                  <a:lnTo>
                    <a:pt x="362" y="361"/>
                  </a:lnTo>
                  <a:lnTo>
                    <a:pt x="345" y="392"/>
                  </a:lnTo>
                  <a:lnTo>
                    <a:pt x="328" y="422"/>
                  </a:lnTo>
                  <a:lnTo>
                    <a:pt x="309" y="452"/>
                  </a:lnTo>
                  <a:lnTo>
                    <a:pt x="292" y="479"/>
                  </a:lnTo>
                  <a:lnTo>
                    <a:pt x="273" y="504"/>
                  </a:lnTo>
                  <a:lnTo>
                    <a:pt x="254" y="527"/>
                  </a:lnTo>
                  <a:lnTo>
                    <a:pt x="236" y="548"/>
                  </a:lnTo>
                  <a:lnTo>
                    <a:pt x="217" y="567"/>
                  </a:lnTo>
                  <a:lnTo>
                    <a:pt x="198" y="583"/>
                  </a:lnTo>
                  <a:lnTo>
                    <a:pt x="181" y="596"/>
                  </a:lnTo>
                  <a:lnTo>
                    <a:pt x="163" y="607"/>
                  </a:lnTo>
                  <a:lnTo>
                    <a:pt x="146" y="614"/>
                  </a:lnTo>
                  <a:lnTo>
                    <a:pt x="131" y="617"/>
                  </a:lnTo>
                  <a:lnTo>
                    <a:pt x="116" y="617"/>
                  </a:lnTo>
                  <a:lnTo>
                    <a:pt x="111" y="615"/>
                  </a:lnTo>
                  <a:lnTo>
                    <a:pt x="99" y="608"/>
                  </a:lnTo>
                  <a:lnTo>
                    <a:pt x="82" y="595"/>
                  </a:lnTo>
                  <a:lnTo>
                    <a:pt x="62" y="577"/>
                  </a:lnTo>
                  <a:lnTo>
                    <a:pt x="42" y="553"/>
                  </a:lnTo>
                  <a:lnTo>
                    <a:pt x="24" y="523"/>
                  </a:lnTo>
                  <a:lnTo>
                    <a:pt x="10" y="484"/>
                  </a:lnTo>
                  <a:lnTo>
                    <a:pt x="2" y="439"/>
                  </a:lnTo>
                  <a:lnTo>
                    <a:pt x="0" y="385"/>
                  </a:lnTo>
                  <a:lnTo>
                    <a:pt x="4" y="326"/>
                  </a:lnTo>
                  <a:lnTo>
                    <a:pt x="12" y="263"/>
                  </a:lnTo>
                  <a:lnTo>
                    <a:pt x="26" y="201"/>
                  </a:lnTo>
                  <a:lnTo>
                    <a:pt x="45" y="144"/>
                  </a:lnTo>
                  <a:lnTo>
                    <a:pt x="68" y="93"/>
                  </a:lnTo>
                  <a:lnTo>
                    <a:pt x="96" y="51"/>
                  </a:lnTo>
                  <a:lnTo>
                    <a:pt x="129" y="23"/>
                  </a:lnTo>
                  <a:close/>
                </a:path>
              </a:pathLst>
            </a:custGeom>
            <a:solidFill>
              <a:srgbClr val="F2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78" name="Freeform 170"/>
            <p:cNvSpPr>
              <a:spLocks/>
            </p:cNvSpPr>
            <p:nvPr/>
          </p:nvSpPr>
          <p:spPr bwMode="auto">
            <a:xfrm>
              <a:off x="2894" y="384"/>
              <a:ext cx="57" cy="178"/>
            </a:xfrm>
            <a:custGeom>
              <a:avLst/>
              <a:gdLst>
                <a:gd name="T0" fmla="*/ 1 w 57"/>
                <a:gd name="T1" fmla="*/ 173 h 178"/>
                <a:gd name="T2" fmla="*/ 0 w 57"/>
                <a:gd name="T3" fmla="*/ 174 h 178"/>
                <a:gd name="T4" fmla="*/ 1 w 57"/>
                <a:gd name="T5" fmla="*/ 176 h 178"/>
                <a:gd name="T6" fmla="*/ 2 w 57"/>
                <a:gd name="T7" fmla="*/ 178 h 178"/>
                <a:gd name="T8" fmla="*/ 3 w 57"/>
                <a:gd name="T9" fmla="*/ 178 h 178"/>
                <a:gd name="T10" fmla="*/ 28 w 57"/>
                <a:gd name="T11" fmla="*/ 152 h 178"/>
                <a:gd name="T12" fmla="*/ 44 w 57"/>
                <a:gd name="T13" fmla="*/ 124 h 178"/>
                <a:gd name="T14" fmla="*/ 53 w 57"/>
                <a:gd name="T15" fmla="*/ 95 h 178"/>
                <a:gd name="T16" fmla="*/ 57 w 57"/>
                <a:gd name="T17" fmla="*/ 66 h 178"/>
                <a:gd name="T18" fmla="*/ 57 w 57"/>
                <a:gd name="T19" fmla="*/ 40 h 178"/>
                <a:gd name="T20" fmla="*/ 56 w 57"/>
                <a:gd name="T21" fmla="*/ 19 h 178"/>
                <a:gd name="T22" fmla="*/ 53 w 57"/>
                <a:gd name="T23" fmla="*/ 5 h 178"/>
                <a:gd name="T24" fmla="*/ 52 w 57"/>
                <a:gd name="T25" fmla="*/ 0 h 178"/>
                <a:gd name="T26" fmla="*/ 52 w 57"/>
                <a:gd name="T27" fmla="*/ 6 h 178"/>
                <a:gd name="T28" fmla="*/ 52 w 57"/>
                <a:gd name="T29" fmla="*/ 21 h 178"/>
                <a:gd name="T30" fmla="*/ 52 w 57"/>
                <a:gd name="T31" fmla="*/ 45 h 178"/>
                <a:gd name="T32" fmla="*/ 49 w 57"/>
                <a:gd name="T33" fmla="*/ 73 h 178"/>
                <a:gd name="T34" fmla="*/ 43 w 57"/>
                <a:gd name="T35" fmla="*/ 102 h 178"/>
                <a:gd name="T36" fmla="*/ 33 w 57"/>
                <a:gd name="T37" fmla="*/ 130 h 178"/>
                <a:gd name="T38" fmla="*/ 21 w 57"/>
                <a:gd name="T39" fmla="*/ 154 h 178"/>
                <a:gd name="T40" fmla="*/ 1 w 57"/>
                <a:gd name="T41" fmla="*/ 173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178"/>
                <a:gd name="T65" fmla="*/ 57 w 57"/>
                <a:gd name="T66" fmla="*/ 178 h 1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178">
                  <a:moveTo>
                    <a:pt x="1" y="173"/>
                  </a:moveTo>
                  <a:lnTo>
                    <a:pt x="0" y="174"/>
                  </a:lnTo>
                  <a:lnTo>
                    <a:pt x="1" y="176"/>
                  </a:lnTo>
                  <a:lnTo>
                    <a:pt x="2" y="178"/>
                  </a:lnTo>
                  <a:lnTo>
                    <a:pt x="3" y="178"/>
                  </a:lnTo>
                  <a:lnTo>
                    <a:pt x="28" y="152"/>
                  </a:lnTo>
                  <a:lnTo>
                    <a:pt x="44" y="124"/>
                  </a:lnTo>
                  <a:lnTo>
                    <a:pt x="53" y="95"/>
                  </a:lnTo>
                  <a:lnTo>
                    <a:pt x="57" y="66"/>
                  </a:lnTo>
                  <a:lnTo>
                    <a:pt x="57" y="40"/>
                  </a:lnTo>
                  <a:lnTo>
                    <a:pt x="56" y="19"/>
                  </a:lnTo>
                  <a:lnTo>
                    <a:pt x="53" y="5"/>
                  </a:lnTo>
                  <a:lnTo>
                    <a:pt x="52" y="0"/>
                  </a:lnTo>
                  <a:lnTo>
                    <a:pt x="52" y="6"/>
                  </a:lnTo>
                  <a:lnTo>
                    <a:pt x="52" y="21"/>
                  </a:lnTo>
                  <a:lnTo>
                    <a:pt x="52" y="45"/>
                  </a:lnTo>
                  <a:lnTo>
                    <a:pt x="49" y="73"/>
                  </a:lnTo>
                  <a:lnTo>
                    <a:pt x="43" y="102"/>
                  </a:lnTo>
                  <a:lnTo>
                    <a:pt x="33" y="130"/>
                  </a:lnTo>
                  <a:lnTo>
                    <a:pt x="21" y="154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79" name="Freeform 171"/>
            <p:cNvSpPr>
              <a:spLocks/>
            </p:cNvSpPr>
            <p:nvPr/>
          </p:nvSpPr>
          <p:spPr bwMode="auto">
            <a:xfrm>
              <a:off x="2647" y="539"/>
              <a:ext cx="129" cy="34"/>
            </a:xfrm>
            <a:custGeom>
              <a:avLst/>
              <a:gdLst>
                <a:gd name="T0" fmla="*/ 14 w 129"/>
                <a:gd name="T1" fmla="*/ 3 h 34"/>
                <a:gd name="T2" fmla="*/ 2 w 129"/>
                <a:gd name="T3" fmla="*/ 0 h 34"/>
                <a:gd name="T4" fmla="*/ 0 w 129"/>
                <a:gd name="T5" fmla="*/ 3 h 34"/>
                <a:gd name="T6" fmla="*/ 2 w 129"/>
                <a:gd name="T7" fmla="*/ 9 h 34"/>
                <a:gd name="T8" fmla="*/ 7 w 129"/>
                <a:gd name="T9" fmla="*/ 12 h 34"/>
                <a:gd name="T10" fmla="*/ 32 w 129"/>
                <a:gd name="T11" fmla="*/ 26 h 34"/>
                <a:gd name="T12" fmla="*/ 55 w 129"/>
                <a:gd name="T13" fmla="*/ 33 h 34"/>
                <a:gd name="T14" fmla="*/ 76 w 129"/>
                <a:gd name="T15" fmla="*/ 34 h 34"/>
                <a:gd name="T16" fmla="*/ 94 w 129"/>
                <a:gd name="T17" fmla="*/ 31 h 34"/>
                <a:gd name="T18" fmla="*/ 109 w 129"/>
                <a:gd name="T19" fmla="*/ 26 h 34"/>
                <a:gd name="T20" fmla="*/ 120 w 129"/>
                <a:gd name="T21" fmla="*/ 20 h 34"/>
                <a:gd name="T22" fmla="*/ 127 w 129"/>
                <a:gd name="T23" fmla="*/ 16 h 34"/>
                <a:gd name="T24" fmla="*/ 129 w 129"/>
                <a:gd name="T25" fmla="*/ 13 h 34"/>
                <a:gd name="T26" fmla="*/ 125 w 129"/>
                <a:gd name="T27" fmla="*/ 13 h 34"/>
                <a:gd name="T28" fmla="*/ 116 w 129"/>
                <a:gd name="T29" fmla="*/ 13 h 34"/>
                <a:gd name="T30" fmla="*/ 102 w 129"/>
                <a:gd name="T31" fmla="*/ 13 h 34"/>
                <a:gd name="T32" fmla="*/ 86 w 129"/>
                <a:gd name="T33" fmla="*/ 13 h 34"/>
                <a:gd name="T34" fmla="*/ 66 w 129"/>
                <a:gd name="T35" fmla="*/ 12 h 34"/>
                <a:gd name="T36" fmla="*/ 47 w 129"/>
                <a:gd name="T37" fmla="*/ 10 h 34"/>
                <a:gd name="T38" fmla="*/ 29 w 129"/>
                <a:gd name="T39" fmla="*/ 7 h 34"/>
                <a:gd name="T40" fmla="*/ 14 w 129"/>
                <a:gd name="T41" fmla="*/ 3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34"/>
                <a:gd name="T65" fmla="*/ 129 w 129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34">
                  <a:moveTo>
                    <a:pt x="14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7" y="12"/>
                  </a:lnTo>
                  <a:lnTo>
                    <a:pt x="32" y="26"/>
                  </a:lnTo>
                  <a:lnTo>
                    <a:pt x="55" y="33"/>
                  </a:lnTo>
                  <a:lnTo>
                    <a:pt x="76" y="34"/>
                  </a:lnTo>
                  <a:lnTo>
                    <a:pt x="94" y="31"/>
                  </a:lnTo>
                  <a:lnTo>
                    <a:pt x="109" y="26"/>
                  </a:lnTo>
                  <a:lnTo>
                    <a:pt x="120" y="20"/>
                  </a:lnTo>
                  <a:lnTo>
                    <a:pt x="127" y="16"/>
                  </a:lnTo>
                  <a:lnTo>
                    <a:pt x="129" y="13"/>
                  </a:lnTo>
                  <a:lnTo>
                    <a:pt x="125" y="13"/>
                  </a:lnTo>
                  <a:lnTo>
                    <a:pt x="116" y="13"/>
                  </a:lnTo>
                  <a:lnTo>
                    <a:pt x="102" y="13"/>
                  </a:lnTo>
                  <a:lnTo>
                    <a:pt x="86" y="13"/>
                  </a:lnTo>
                  <a:lnTo>
                    <a:pt x="66" y="12"/>
                  </a:lnTo>
                  <a:lnTo>
                    <a:pt x="47" y="10"/>
                  </a:lnTo>
                  <a:lnTo>
                    <a:pt x="29" y="7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80" name="Freeform 172"/>
            <p:cNvSpPr>
              <a:spLocks/>
            </p:cNvSpPr>
            <p:nvPr/>
          </p:nvSpPr>
          <p:spPr bwMode="auto">
            <a:xfrm>
              <a:off x="2767" y="565"/>
              <a:ext cx="144" cy="304"/>
            </a:xfrm>
            <a:custGeom>
              <a:avLst/>
              <a:gdLst>
                <a:gd name="T0" fmla="*/ 128 w 144"/>
                <a:gd name="T1" fmla="*/ 100 h 304"/>
                <a:gd name="T2" fmla="*/ 123 w 144"/>
                <a:gd name="T3" fmla="*/ 110 h 304"/>
                <a:gd name="T4" fmla="*/ 116 w 144"/>
                <a:gd name="T5" fmla="*/ 119 h 304"/>
                <a:gd name="T6" fmla="*/ 110 w 144"/>
                <a:gd name="T7" fmla="*/ 128 h 304"/>
                <a:gd name="T8" fmla="*/ 103 w 144"/>
                <a:gd name="T9" fmla="*/ 136 h 304"/>
                <a:gd name="T10" fmla="*/ 95 w 144"/>
                <a:gd name="T11" fmla="*/ 145 h 304"/>
                <a:gd name="T12" fmla="*/ 88 w 144"/>
                <a:gd name="T13" fmla="*/ 153 h 304"/>
                <a:gd name="T14" fmla="*/ 80 w 144"/>
                <a:gd name="T15" fmla="*/ 161 h 304"/>
                <a:gd name="T16" fmla="*/ 73 w 144"/>
                <a:gd name="T17" fmla="*/ 168 h 304"/>
                <a:gd name="T18" fmla="*/ 66 w 144"/>
                <a:gd name="T19" fmla="*/ 176 h 304"/>
                <a:gd name="T20" fmla="*/ 59 w 144"/>
                <a:gd name="T21" fmla="*/ 184 h 304"/>
                <a:gd name="T22" fmla="*/ 52 w 144"/>
                <a:gd name="T23" fmla="*/ 191 h 304"/>
                <a:gd name="T24" fmla="*/ 45 w 144"/>
                <a:gd name="T25" fmla="*/ 199 h 304"/>
                <a:gd name="T26" fmla="*/ 38 w 144"/>
                <a:gd name="T27" fmla="*/ 208 h 304"/>
                <a:gd name="T28" fmla="*/ 32 w 144"/>
                <a:gd name="T29" fmla="*/ 217 h 304"/>
                <a:gd name="T30" fmla="*/ 26 w 144"/>
                <a:gd name="T31" fmla="*/ 225 h 304"/>
                <a:gd name="T32" fmla="*/ 21 w 144"/>
                <a:gd name="T33" fmla="*/ 234 h 304"/>
                <a:gd name="T34" fmla="*/ 12 w 144"/>
                <a:gd name="T35" fmla="*/ 254 h 304"/>
                <a:gd name="T36" fmla="*/ 5 w 144"/>
                <a:gd name="T37" fmla="*/ 277 h 304"/>
                <a:gd name="T38" fmla="*/ 1 w 144"/>
                <a:gd name="T39" fmla="*/ 297 h 304"/>
                <a:gd name="T40" fmla="*/ 0 w 144"/>
                <a:gd name="T41" fmla="*/ 304 h 304"/>
                <a:gd name="T42" fmla="*/ 4 w 144"/>
                <a:gd name="T43" fmla="*/ 294 h 304"/>
                <a:gd name="T44" fmla="*/ 9 w 144"/>
                <a:gd name="T45" fmla="*/ 282 h 304"/>
                <a:gd name="T46" fmla="*/ 14 w 144"/>
                <a:gd name="T47" fmla="*/ 272 h 304"/>
                <a:gd name="T48" fmla="*/ 19 w 144"/>
                <a:gd name="T49" fmla="*/ 261 h 304"/>
                <a:gd name="T50" fmla="*/ 24 w 144"/>
                <a:gd name="T51" fmla="*/ 252 h 304"/>
                <a:gd name="T52" fmla="*/ 31 w 144"/>
                <a:gd name="T53" fmla="*/ 241 h 304"/>
                <a:gd name="T54" fmla="*/ 38 w 144"/>
                <a:gd name="T55" fmla="*/ 231 h 304"/>
                <a:gd name="T56" fmla="*/ 45 w 144"/>
                <a:gd name="T57" fmla="*/ 222 h 304"/>
                <a:gd name="T58" fmla="*/ 53 w 144"/>
                <a:gd name="T59" fmla="*/ 212 h 304"/>
                <a:gd name="T60" fmla="*/ 61 w 144"/>
                <a:gd name="T61" fmla="*/ 203 h 304"/>
                <a:gd name="T62" fmla="*/ 69 w 144"/>
                <a:gd name="T63" fmla="*/ 194 h 304"/>
                <a:gd name="T64" fmla="*/ 78 w 144"/>
                <a:gd name="T65" fmla="*/ 184 h 304"/>
                <a:gd name="T66" fmla="*/ 85 w 144"/>
                <a:gd name="T67" fmla="*/ 176 h 304"/>
                <a:gd name="T68" fmla="*/ 93 w 144"/>
                <a:gd name="T69" fmla="*/ 167 h 304"/>
                <a:gd name="T70" fmla="*/ 101 w 144"/>
                <a:gd name="T71" fmla="*/ 157 h 304"/>
                <a:gd name="T72" fmla="*/ 109 w 144"/>
                <a:gd name="T73" fmla="*/ 148 h 304"/>
                <a:gd name="T74" fmla="*/ 121 w 144"/>
                <a:gd name="T75" fmla="*/ 133 h 304"/>
                <a:gd name="T76" fmla="*/ 130 w 144"/>
                <a:gd name="T77" fmla="*/ 117 h 304"/>
                <a:gd name="T78" fmla="*/ 137 w 144"/>
                <a:gd name="T79" fmla="*/ 99 h 304"/>
                <a:gd name="T80" fmla="*/ 143 w 144"/>
                <a:gd name="T81" fmla="*/ 82 h 304"/>
                <a:gd name="T82" fmla="*/ 144 w 144"/>
                <a:gd name="T83" fmla="*/ 58 h 304"/>
                <a:gd name="T84" fmla="*/ 143 w 144"/>
                <a:gd name="T85" fmla="*/ 32 h 304"/>
                <a:gd name="T86" fmla="*/ 139 w 144"/>
                <a:gd name="T87" fmla="*/ 9 h 304"/>
                <a:gd name="T88" fmla="*/ 138 w 144"/>
                <a:gd name="T89" fmla="*/ 0 h 304"/>
                <a:gd name="T90" fmla="*/ 139 w 144"/>
                <a:gd name="T91" fmla="*/ 11 h 304"/>
                <a:gd name="T92" fmla="*/ 139 w 144"/>
                <a:gd name="T93" fmla="*/ 37 h 304"/>
                <a:gd name="T94" fmla="*/ 137 w 144"/>
                <a:gd name="T95" fmla="*/ 71 h 304"/>
                <a:gd name="T96" fmla="*/ 128 w 144"/>
                <a:gd name="T97" fmla="*/ 100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4"/>
                <a:gd name="T148" fmla="*/ 0 h 304"/>
                <a:gd name="T149" fmla="*/ 144 w 144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4" h="304">
                  <a:moveTo>
                    <a:pt x="128" y="100"/>
                  </a:moveTo>
                  <a:lnTo>
                    <a:pt x="123" y="110"/>
                  </a:lnTo>
                  <a:lnTo>
                    <a:pt x="116" y="119"/>
                  </a:lnTo>
                  <a:lnTo>
                    <a:pt x="110" y="128"/>
                  </a:lnTo>
                  <a:lnTo>
                    <a:pt x="103" y="136"/>
                  </a:lnTo>
                  <a:lnTo>
                    <a:pt x="95" y="145"/>
                  </a:lnTo>
                  <a:lnTo>
                    <a:pt x="88" y="153"/>
                  </a:lnTo>
                  <a:lnTo>
                    <a:pt x="80" y="161"/>
                  </a:lnTo>
                  <a:lnTo>
                    <a:pt x="73" y="168"/>
                  </a:lnTo>
                  <a:lnTo>
                    <a:pt x="66" y="176"/>
                  </a:lnTo>
                  <a:lnTo>
                    <a:pt x="59" y="184"/>
                  </a:lnTo>
                  <a:lnTo>
                    <a:pt x="52" y="191"/>
                  </a:lnTo>
                  <a:lnTo>
                    <a:pt x="45" y="199"/>
                  </a:lnTo>
                  <a:lnTo>
                    <a:pt x="38" y="208"/>
                  </a:lnTo>
                  <a:lnTo>
                    <a:pt x="32" y="217"/>
                  </a:lnTo>
                  <a:lnTo>
                    <a:pt x="26" y="225"/>
                  </a:lnTo>
                  <a:lnTo>
                    <a:pt x="21" y="234"/>
                  </a:lnTo>
                  <a:lnTo>
                    <a:pt x="12" y="254"/>
                  </a:lnTo>
                  <a:lnTo>
                    <a:pt x="5" y="277"/>
                  </a:lnTo>
                  <a:lnTo>
                    <a:pt x="1" y="297"/>
                  </a:lnTo>
                  <a:lnTo>
                    <a:pt x="0" y="304"/>
                  </a:lnTo>
                  <a:lnTo>
                    <a:pt x="4" y="294"/>
                  </a:lnTo>
                  <a:lnTo>
                    <a:pt x="9" y="282"/>
                  </a:lnTo>
                  <a:lnTo>
                    <a:pt x="14" y="272"/>
                  </a:lnTo>
                  <a:lnTo>
                    <a:pt x="19" y="261"/>
                  </a:lnTo>
                  <a:lnTo>
                    <a:pt x="24" y="252"/>
                  </a:lnTo>
                  <a:lnTo>
                    <a:pt x="31" y="241"/>
                  </a:lnTo>
                  <a:lnTo>
                    <a:pt x="38" y="231"/>
                  </a:lnTo>
                  <a:lnTo>
                    <a:pt x="45" y="222"/>
                  </a:lnTo>
                  <a:lnTo>
                    <a:pt x="53" y="212"/>
                  </a:lnTo>
                  <a:lnTo>
                    <a:pt x="61" y="203"/>
                  </a:lnTo>
                  <a:lnTo>
                    <a:pt x="69" y="194"/>
                  </a:lnTo>
                  <a:lnTo>
                    <a:pt x="78" y="184"/>
                  </a:lnTo>
                  <a:lnTo>
                    <a:pt x="85" y="176"/>
                  </a:lnTo>
                  <a:lnTo>
                    <a:pt x="93" y="167"/>
                  </a:lnTo>
                  <a:lnTo>
                    <a:pt x="101" y="157"/>
                  </a:lnTo>
                  <a:lnTo>
                    <a:pt x="109" y="148"/>
                  </a:lnTo>
                  <a:lnTo>
                    <a:pt x="121" y="133"/>
                  </a:lnTo>
                  <a:lnTo>
                    <a:pt x="130" y="117"/>
                  </a:lnTo>
                  <a:lnTo>
                    <a:pt x="137" y="99"/>
                  </a:lnTo>
                  <a:lnTo>
                    <a:pt x="143" y="82"/>
                  </a:lnTo>
                  <a:lnTo>
                    <a:pt x="144" y="58"/>
                  </a:lnTo>
                  <a:lnTo>
                    <a:pt x="143" y="32"/>
                  </a:lnTo>
                  <a:lnTo>
                    <a:pt x="139" y="9"/>
                  </a:lnTo>
                  <a:lnTo>
                    <a:pt x="138" y="0"/>
                  </a:lnTo>
                  <a:lnTo>
                    <a:pt x="139" y="11"/>
                  </a:lnTo>
                  <a:lnTo>
                    <a:pt x="139" y="37"/>
                  </a:lnTo>
                  <a:lnTo>
                    <a:pt x="137" y="71"/>
                  </a:lnTo>
                  <a:lnTo>
                    <a:pt x="128" y="10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81" name="Freeform 173"/>
            <p:cNvSpPr>
              <a:spLocks/>
            </p:cNvSpPr>
            <p:nvPr/>
          </p:nvSpPr>
          <p:spPr bwMode="auto">
            <a:xfrm>
              <a:off x="2854" y="558"/>
              <a:ext cx="65" cy="27"/>
            </a:xfrm>
            <a:custGeom>
              <a:avLst/>
              <a:gdLst>
                <a:gd name="T0" fmla="*/ 31 w 65"/>
                <a:gd name="T1" fmla="*/ 11 h 27"/>
                <a:gd name="T2" fmla="*/ 24 w 65"/>
                <a:gd name="T3" fmla="*/ 9 h 27"/>
                <a:gd name="T4" fmla="*/ 17 w 65"/>
                <a:gd name="T5" fmla="*/ 8 h 27"/>
                <a:gd name="T6" fmla="*/ 9 w 65"/>
                <a:gd name="T7" fmla="*/ 9 h 27"/>
                <a:gd name="T8" fmla="*/ 2 w 65"/>
                <a:gd name="T9" fmla="*/ 11 h 27"/>
                <a:gd name="T10" fmla="*/ 1 w 65"/>
                <a:gd name="T11" fmla="*/ 12 h 27"/>
                <a:gd name="T12" fmla="*/ 0 w 65"/>
                <a:gd name="T13" fmla="*/ 13 h 27"/>
                <a:gd name="T14" fmla="*/ 0 w 65"/>
                <a:gd name="T15" fmla="*/ 15 h 27"/>
                <a:gd name="T16" fmla="*/ 0 w 65"/>
                <a:gd name="T17" fmla="*/ 16 h 27"/>
                <a:gd name="T18" fmla="*/ 2 w 65"/>
                <a:gd name="T19" fmla="*/ 20 h 27"/>
                <a:gd name="T20" fmla="*/ 5 w 65"/>
                <a:gd name="T21" fmla="*/ 22 h 27"/>
                <a:gd name="T22" fmla="*/ 8 w 65"/>
                <a:gd name="T23" fmla="*/ 25 h 27"/>
                <a:gd name="T24" fmla="*/ 12 w 65"/>
                <a:gd name="T25" fmla="*/ 26 h 27"/>
                <a:gd name="T26" fmla="*/ 17 w 65"/>
                <a:gd name="T27" fmla="*/ 27 h 27"/>
                <a:gd name="T28" fmla="*/ 23 w 65"/>
                <a:gd name="T29" fmla="*/ 26 h 27"/>
                <a:gd name="T30" fmla="*/ 30 w 65"/>
                <a:gd name="T31" fmla="*/ 26 h 27"/>
                <a:gd name="T32" fmla="*/ 35 w 65"/>
                <a:gd name="T33" fmla="*/ 23 h 27"/>
                <a:gd name="T34" fmla="*/ 44 w 65"/>
                <a:gd name="T35" fmla="*/ 18 h 27"/>
                <a:gd name="T36" fmla="*/ 55 w 65"/>
                <a:gd name="T37" fmla="*/ 9 h 27"/>
                <a:gd name="T38" fmla="*/ 62 w 65"/>
                <a:gd name="T39" fmla="*/ 4 h 27"/>
                <a:gd name="T40" fmla="*/ 65 w 65"/>
                <a:gd name="T41" fmla="*/ 0 h 27"/>
                <a:gd name="T42" fmla="*/ 62 w 65"/>
                <a:gd name="T43" fmla="*/ 2 h 27"/>
                <a:gd name="T44" fmla="*/ 54 w 65"/>
                <a:gd name="T45" fmla="*/ 6 h 27"/>
                <a:gd name="T46" fmla="*/ 42 w 65"/>
                <a:gd name="T47" fmla="*/ 9 h 27"/>
                <a:gd name="T48" fmla="*/ 31 w 65"/>
                <a:gd name="T49" fmla="*/ 11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"/>
                <a:gd name="T76" fmla="*/ 0 h 27"/>
                <a:gd name="T77" fmla="*/ 65 w 65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" h="27">
                  <a:moveTo>
                    <a:pt x="31" y="11"/>
                  </a:moveTo>
                  <a:lnTo>
                    <a:pt x="24" y="9"/>
                  </a:lnTo>
                  <a:lnTo>
                    <a:pt x="17" y="8"/>
                  </a:lnTo>
                  <a:lnTo>
                    <a:pt x="9" y="9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8" y="25"/>
                  </a:lnTo>
                  <a:lnTo>
                    <a:pt x="12" y="26"/>
                  </a:lnTo>
                  <a:lnTo>
                    <a:pt x="17" y="27"/>
                  </a:lnTo>
                  <a:lnTo>
                    <a:pt x="23" y="26"/>
                  </a:lnTo>
                  <a:lnTo>
                    <a:pt x="30" y="26"/>
                  </a:lnTo>
                  <a:lnTo>
                    <a:pt x="35" y="23"/>
                  </a:lnTo>
                  <a:lnTo>
                    <a:pt x="44" y="18"/>
                  </a:lnTo>
                  <a:lnTo>
                    <a:pt x="55" y="9"/>
                  </a:lnTo>
                  <a:lnTo>
                    <a:pt x="62" y="4"/>
                  </a:lnTo>
                  <a:lnTo>
                    <a:pt x="65" y="0"/>
                  </a:lnTo>
                  <a:lnTo>
                    <a:pt x="62" y="2"/>
                  </a:lnTo>
                  <a:lnTo>
                    <a:pt x="54" y="6"/>
                  </a:lnTo>
                  <a:lnTo>
                    <a:pt x="42" y="9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82" name="Freeform 174"/>
            <p:cNvSpPr>
              <a:spLocks/>
            </p:cNvSpPr>
            <p:nvPr/>
          </p:nvSpPr>
          <p:spPr bwMode="auto">
            <a:xfrm>
              <a:off x="2691" y="756"/>
              <a:ext cx="105" cy="15"/>
            </a:xfrm>
            <a:custGeom>
              <a:avLst/>
              <a:gdLst>
                <a:gd name="T0" fmla="*/ 59 w 105"/>
                <a:gd name="T1" fmla="*/ 1 h 15"/>
                <a:gd name="T2" fmla="*/ 51 w 105"/>
                <a:gd name="T3" fmla="*/ 0 h 15"/>
                <a:gd name="T4" fmla="*/ 43 w 105"/>
                <a:gd name="T5" fmla="*/ 3 h 15"/>
                <a:gd name="T6" fmla="*/ 35 w 105"/>
                <a:gd name="T7" fmla="*/ 6 h 15"/>
                <a:gd name="T8" fmla="*/ 27 w 105"/>
                <a:gd name="T9" fmla="*/ 7 h 15"/>
                <a:gd name="T10" fmla="*/ 21 w 105"/>
                <a:gd name="T11" fmla="*/ 6 h 15"/>
                <a:gd name="T12" fmla="*/ 14 w 105"/>
                <a:gd name="T13" fmla="*/ 5 h 15"/>
                <a:gd name="T14" fmla="*/ 7 w 105"/>
                <a:gd name="T15" fmla="*/ 5 h 15"/>
                <a:gd name="T16" fmla="*/ 1 w 105"/>
                <a:gd name="T17" fmla="*/ 4 h 15"/>
                <a:gd name="T18" fmla="*/ 0 w 105"/>
                <a:gd name="T19" fmla="*/ 4 h 15"/>
                <a:gd name="T20" fmla="*/ 0 w 105"/>
                <a:gd name="T21" fmla="*/ 5 h 15"/>
                <a:gd name="T22" fmla="*/ 0 w 105"/>
                <a:gd name="T23" fmla="*/ 7 h 15"/>
                <a:gd name="T24" fmla="*/ 0 w 105"/>
                <a:gd name="T25" fmla="*/ 7 h 15"/>
                <a:gd name="T26" fmla="*/ 8 w 105"/>
                <a:gd name="T27" fmla="*/ 11 h 15"/>
                <a:gd name="T28" fmla="*/ 15 w 105"/>
                <a:gd name="T29" fmla="*/ 13 h 15"/>
                <a:gd name="T30" fmla="*/ 22 w 105"/>
                <a:gd name="T31" fmla="*/ 14 h 15"/>
                <a:gd name="T32" fmla="*/ 30 w 105"/>
                <a:gd name="T33" fmla="*/ 15 h 15"/>
                <a:gd name="T34" fmla="*/ 37 w 105"/>
                <a:gd name="T35" fmla="*/ 15 h 15"/>
                <a:gd name="T36" fmla="*/ 43 w 105"/>
                <a:gd name="T37" fmla="*/ 14 h 15"/>
                <a:gd name="T38" fmla="*/ 49 w 105"/>
                <a:gd name="T39" fmla="*/ 13 h 15"/>
                <a:gd name="T40" fmla="*/ 55 w 105"/>
                <a:gd name="T41" fmla="*/ 11 h 15"/>
                <a:gd name="T42" fmla="*/ 59 w 105"/>
                <a:gd name="T43" fmla="*/ 10 h 15"/>
                <a:gd name="T44" fmla="*/ 65 w 105"/>
                <a:gd name="T45" fmla="*/ 10 h 15"/>
                <a:gd name="T46" fmla="*/ 71 w 105"/>
                <a:gd name="T47" fmla="*/ 11 h 15"/>
                <a:gd name="T48" fmla="*/ 78 w 105"/>
                <a:gd name="T49" fmla="*/ 13 h 15"/>
                <a:gd name="T50" fmla="*/ 87 w 105"/>
                <a:gd name="T51" fmla="*/ 13 h 15"/>
                <a:gd name="T52" fmla="*/ 95 w 105"/>
                <a:gd name="T53" fmla="*/ 8 h 15"/>
                <a:gd name="T54" fmla="*/ 102 w 105"/>
                <a:gd name="T55" fmla="*/ 3 h 15"/>
                <a:gd name="T56" fmla="*/ 105 w 105"/>
                <a:gd name="T57" fmla="*/ 0 h 15"/>
                <a:gd name="T58" fmla="*/ 104 w 105"/>
                <a:gd name="T59" fmla="*/ 0 h 15"/>
                <a:gd name="T60" fmla="*/ 101 w 105"/>
                <a:gd name="T61" fmla="*/ 3 h 15"/>
                <a:gd name="T62" fmla="*/ 98 w 105"/>
                <a:gd name="T63" fmla="*/ 4 h 15"/>
                <a:gd name="T64" fmla="*/ 93 w 105"/>
                <a:gd name="T65" fmla="*/ 5 h 15"/>
                <a:gd name="T66" fmla="*/ 86 w 105"/>
                <a:gd name="T67" fmla="*/ 6 h 15"/>
                <a:gd name="T68" fmla="*/ 78 w 105"/>
                <a:gd name="T69" fmla="*/ 6 h 15"/>
                <a:gd name="T70" fmla="*/ 70 w 105"/>
                <a:gd name="T71" fmla="*/ 5 h 15"/>
                <a:gd name="T72" fmla="*/ 59 w 105"/>
                <a:gd name="T73" fmla="*/ 1 h 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5"/>
                <a:gd name="T112" fmla="*/ 0 h 15"/>
                <a:gd name="T113" fmla="*/ 105 w 105"/>
                <a:gd name="T114" fmla="*/ 15 h 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5" h="15">
                  <a:moveTo>
                    <a:pt x="59" y="1"/>
                  </a:moveTo>
                  <a:lnTo>
                    <a:pt x="51" y="0"/>
                  </a:lnTo>
                  <a:lnTo>
                    <a:pt x="43" y="3"/>
                  </a:lnTo>
                  <a:lnTo>
                    <a:pt x="35" y="6"/>
                  </a:lnTo>
                  <a:lnTo>
                    <a:pt x="27" y="7"/>
                  </a:lnTo>
                  <a:lnTo>
                    <a:pt x="21" y="6"/>
                  </a:lnTo>
                  <a:lnTo>
                    <a:pt x="14" y="5"/>
                  </a:lnTo>
                  <a:lnTo>
                    <a:pt x="7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8" y="11"/>
                  </a:lnTo>
                  <a:lnTo>
                    <a:pt x="15" y="13"/>
                  </a:lnTo>
                  <a:lnTo>
                    <a:pt x="22" y="14"/>
                  </a:lnTo>
                  <a:lnTo>
                    <a:pt x="30" y="15"/>
                  </a:lnTo>
                  <a:lnTo>
                    <a:pt x="37" y="15"/>
                  </a:lnTo>
                  <a:lnTo>
                    <a:pt x="43" y="14"/>
                  </a:lnTo>
                  <a:lnTo>
                    <a:pt x="49" y="13"/>
                  </a:lnTo>
                  <a:lnTo>
                    <a:pt x="55" y="11"/>
                  </a:lnTo>
                  <a:lnTo>
                    <a:pt x="59" y="10"/>
                  </a:lnTo>
                  <a:lnTo>
                    <a:pt x="65" y="10"/>
                  </a:lnTo>
                  <a:lnTo>
                    <a:pt x="71" y="11"/>
                  </a:lnTo>
                  <a:lnTo>
                    <a:pt x="78" y="13"/>
                  </a:lnTo>
                  <a:lnTo>
                    <a:pt x="87" y="13"/>
                  </a:lnTo>
                  <a:lnTo>
                    <a:pt x="95" y="8"/>
                  </a:lnTo>
                  <a:lnTo>
                    <a:pt x="102" y="3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1" y="3"/>
                  </a:lnTo>
                  <a:lnTo>
                    <a:pt x="98" y="4"/>
                  </a:lnTo>
                  <a:lnTo>
                    <a:pt x="93" y="5"/>
                  </a:lnTo>
                  <a:lnTo>
                    <a:pt x="86" y="6"/>
                  </a:lnTo>
                  <a:lnTo>
                    <a:pt x="78" y="6"/>
                  </a:lnTo>
                  <a:lnTo>
                    <a:pt x="70" y="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83" name="Freeform 175"/>
            <p:cNvSpPr>
              <a:spLocks/>
            </p:cNvSpPr>
            <p:nvPr/>
          </p:nvSpPr>
          <p:spPr bwMode="auto">
            <a:xfrm>
              <a:off x="2730" y="795"/>
              <a:ext cx="49" cy="15"/>
            </a:xfrm>
            <a:custGeom>
              <a:avLst/>
              <a:gdLst>
                <a:gd name="T0" fmla="*/ 26 w 49"/>
                <a:gd name="T1" fmla="*/ 5 h 15"/>
                <a:gd name="T2" fmla="*/ 20 w 49"/>
                <a:gd name="T3" fmla="*/ 4 h 15"/>
                <a:gd name="T4" fmla="*/ 14 w 49"/>
                <a:gd name="T5" fmla="*/ 3 h 15"/>
                <a:gd name="T6" fmla="*/ 9 w 49"/>
                <a:gd name="T7" fmla="*/ 2 h 15"/>
                <a:gd name="T8" fmla="*/ 3 w 49"/>
                <a:gd name="T9" fmla="*/ 1 h 15"/>
                <a:gd name="T10" fmla="*/ 2 w 49"/>
                <a:gd name="T11" fmla="*/ 1 h 15"/>
                <a:gd name="T12" fmla="*/ 0 w 49"/>
                <a:gd name="T13" fmla="*/ 3 h 15"/>
                <a:gd name="T14" fmla="*/ 0 w 49"/>
                <a:gd name="T15" fmla="*/ 4 h 15"/>
                <a:gd name="T16" fmla="*/ 2 w 49"/>
                <a:gd name="T17" fmla="*/ 5 h 15"/>
                <a:gd name="T18" fmla="*/ 14 w 49"/>
                <a:gd name="T19" fmla="*/ 11 h 15"/>
                <a:gd name="T20" fmla="*/ 25 w 49"/>
                <a:gd name="T21" fmla="*/ 14 h 15"/>
                <a:gd name="T22" fmla="*/ 33 w 49"/>
                <a:gd name="T23" fmla="*/ 15 h 15"/>
                <a:gd name="T24" fmla="*/ 40 w 49"/>
                <a:gd name="T25" fmla="*/ 12 h 15"/>
                <a:gd name="T26" fmla="*/ 44 w 49"/>
                <a:gd name="T27" fmla="*/ 10 h 15"/>
                <a:gd name="T28" fmla="*/ 47 w 49"/>
                <a:gd name="T29" fmla="*/ 7 h 15"/>
                <a:gd name="T30" fmla="*/ 48 w 49"/>
                <a:gd name="T31" fmla="*/ 3 h 15"/>
                <a:gd name="T32" fmla="*/ 49 w 49"/>
                <a:gd name="T33" fmla="*/ 0 h 15"/>
                <a:gd name="T34" fmla="*/ 47 w 49"/>
                <a:gd name="T35" fmla="*/ 1 h 15"/>
                <a:gd name="T36" fmla="*/ 41 w 49"/>
                <a:gd name="T37" fmla="*/ 2 h 15"/>
                <a:gd name="T38" fmla="*/ 33 w 49"/>
                <a:gd name="T39" fmla="*/ 4 h 15"/>
                <a:gd name="T40" fmla="*/ 26 w 49"/>
                <a:gd name="T41" fmla="*/ 5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9"/>
                <a:gd name="T64" fmla="*/ 0 h 15"/>
                <a:gd name="T65" fmla="*/ 49 w 49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9" h="15">
                  <a:moveTo>
                    <a:pt x="26" y="5"/>
                  </a:moveTo>
                  <a:lnTo>
                    <a:pt x="20" y="4"/>
                  </a:lnTo>
                  <a:lnTo>
                    <a:pt x="14" y="3"/>
                  </a:lnTo>
                  <a:lnTo>
                    <a:pt x="9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33" y="15"/>
                  </a:lnTo>
                  <a:lnTo>
                    <a:pt x="40" y="12"/>
                  </a:lnTo>
                  <a:lnTo>
                    <a:pt x="44" y="10"/>
                  </a:lnTo>
                  <a:lnTo>
                    <a:pt x="47" y="7"/>
                  </a:lnTo>
                  <a:lnTo>
                    <a:pt x="48" y="3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1" y="2"/>
                  </a:lnTo>
                  <a:lnTo>
                    <a:pt x="33" y="4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84" name="Freeform 176"/>
            <p:cNvSpPr>
              <a:spLocks/>
            </p:cNvSpPr>
            <p:nvPr/>
          </p:nvSpPr>
          <p:spPr bwMode="auto">
            <a:xfrm>
              <a:off x="2820" y="492"/>
              <a:ext cx="143" cy="237"/>
            </a:xfrm>
            <a:custGeom>
              <a:avLst/>
              <a:gdLst>
                <a:gd name="T0" fmla="*/ 82 w 143"/>
                <a:gd name="T1" fmla="*/ 3 h 237"/>
                <a:gd name="T2" fmla="*/ 74 w 143"/>
                <a:gd name="T3" fmla="*/ 8 h 237"/>
                <a:gd name="T4" fmla="*/ 67 w 143"/>
                <a:gd name="T5" fmla="*/ 12 h 237"/>
                <a:gd name="T6" fmla="*/ 60 w 143"/>
                <a:gd name="T7" fmla="*/ 19 h 237"/>
                <a:gd name="T8" fmla="*/ 54 w 143"/>
                <a:gd name="T9" fmla="*/ 26 h 237"/>
                <a:gd name="T10" fmla="*/ 48 w 143"/>
                <a:gd name="T11" fmla="*/ 33 h 237"/>
                <a:gd name="T12" fmla="*/ 43 w 143"/>
                <a:gd name="T13" fmla="*/ 42 h 237"/>
                <a:gd name="T14" fmla="*/ 39 w 143"/>
                <a:gd name="T15" fmla="*/ 50 h 237"/>
                <a:gd name="T16" fmla="*/ 34 w 143"/>
                <a:gd name="T17" fmla="*/ 58 h 237"/>
                <a:gd name="T18" fmla="*/ 28 w 143"/>
                <a:gd name="T19" fmla="*/ 78 h 237"/>
                <a:gd name="T20" fmla="*/ 26 w 143"/>
                <a:gd name="T21" fmla="*/ 98 h 237"/>
                <a:gd name="T22" fmla="*/ 26 w 143"/>
                <a:gd name="T23" fmla="*/ 119 h 237"/>
                <a:gd name="T24" fmla="*/ 23 w 143"/>
                <a:gd name="T25" fmla="*/ 139 h 237"/>
                <a:gd name="T26" fmla="*/ 20 w 143"/>
                <a:gd name="T27" fmla="*/ 163 h 237"/>
                <a:gd name="T28" fmla="*/ 15 w 143"/>
                <a:gd name="T29" fmla="*/ 187 h 237"/>
                <a:gd name="T30" fmla="*/ 8 w 143"/>
                <a:gd name="T31" fmla="*/ 212 h 237"/>
                <a:gd name="T32" fmla="*/ 0 w 143"/>
                <a:gd name="T33" fmla="*/ 235 h 237"/>
                <a:gd name="T34" fmla="*/ 0 w 143"/>
                <a:gd name="T35" fmla="*/ 237 h 237"/>
                <a:gd name="T36" fmla="*/ 2 w 143"/>
                <a:gd name="T37" fmla="*/ 237 h 237"/>
                <a:gd name="T38" fmla="*/ 5 w 143"/>
                <a:gd name="T39" fmla="*/ 237 h 237"/>
                <a:gd name="T40" fmla="*/ 6 w 143"/>
                <a:gd name="T41" fmla="*/ 236 h 237"/>
                <a:gd name="T42" fmla="*/ 18 w 143"/>
                <a:gd name="T43" fmla="*/ 208 h 237"/>
                <a:gd name="T44" fmla="*/ 27 w 143"/>
                <a:gd name="T45" fmla="*/ 180 h 237"/>
                <a:gd name="T46" fmla="*/ 34 w 143"/>
                <a:gd name="T47" fmla="*/ 150 h 237"/>
                <a:gd name="T48" fmla="*/ 37 w 143"/>
                <a:gd name="T49" fmla="*/ 121 h 237"/>
                <a:gd name="T50" fmla="*/ 37 w 143"/>
                <a:gd name="T51" fmla="*/ 113 h 237"/>
                <a:gd name="T52" fmla="*/ 37 w 143"/>
                <a:gd name="T53" fmla="*/ 103 h 237"/>
                <a:gd name="T54" fmla="*/ 36 w 143"/>
                <a:gd name="T55" fmla="*/ 95 h 237"/>
                <a:gd name="T56" fmla="*/ 36 w 143"/>
                <a:gd name="T57" fmla="*/ 87 h 237"/>
                <a:gd name="T58" fmla="*/ 39 w 143"/>
                <a:gd name="T59" fmla="*/ 72 h 237"/>
                <a:gd name="T60" fmla="*/ 43 w 143"/>
                <a:gd name="T61" fmla="*/ 58 h 237"/>
                <a:gd name="T62" fmla="*/ 50 w 143"/>
                <a:gd name="T63" fmla="*/ 44 h 237"/>
                <a:gd name="T64" fmla="*/ 58 w 143"/>
                <a:gd name="T65" fmla="*/ 32 h 237"/>
                <a:gd name="T66" fmla="*/ 67 w 143"/>
                <a:gd name="T67" fmla="*/ 24 h 237"/>
                <a:gd name="T68" fmla="*/ 78 w 143"/>
                <a:gd name="T69" fmla="*/ 17 h 237"/>
                <a:gd name="T70" fmla="*/ 92 w 143"/>
                <a:gd name="T71" fmla="*/ 12 h 237"/>
                <a:gd name="T72" fmla="*/ 107 w 143"/>
                <a:gd name="T73" fmla="*/ 8 h 237"/>
                <a:gd name="T74" fmla="*/ 121 w 143"/>
                <a:gd name="T75" fmla="*/ 5 h 237"/>
                <a:gd name="T76" fmla="*/ 133 w 143"/>
                <a:gd name="T77" fmla="*/ 3 h 237"/>
                <a:gd name="T78" fmla="*/ 140 w 143"/>
                <a:gd name="T79" fmla="*/ 2 h 237"/>
                <a:gd name="T80" fmla="*/ 143 w 143"/>
                <a:gd name="T81" fmla="*/ 2 h 237"/>
                <a:gd name="T82" fmla="*/ 141 w 143"/>
                <a:gd name="T83" fmla="*/ 2 h 237"/>
                <a:gd name="T84" fmla="*/ 137 w 143"/>
                <a:gd name="T85" fmla="*/ 1 h 237"/>
                <a:gd name="T86" fmla="*/ 128 w 143"/>
                <a:gd name="T87" fmla="*/ 1 h 237"/>
                <a:gd name="T88" fmla="*/ 120 w 143"/>
                <a:gd name="T89" fmla="*/ 0 h 237"/>
                <a:gd name="T90" fmla="*/ 110 w 143"/>
                <a:gd name="T91" fmla="*/ 0 h 237"/>
                <a:gd name="T92" fmla="*/ 99 w 143"/>
                <a:gd name="T93" fmla="*/ 0 h 237"/>
                <a:gd name="T94" fmla="*/ 90 w 143"/>
                <a:gd name="T95" fmla="*/ 1 h 237"/>
                <a:gd name="T96" fmla="*/ 82 w 143"/>
                <a:gd name="T97" fmla="*/ 3 h 2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3"/>
                <a:gd name="T148" fmla="*/ 0 h 237"/>
                <a:gd name="T149" fmla="*/ 143 w 143"/>
                <a:gd name="T150" fmla="*/ 237 h 2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3" h="237">
                  <a:moveTo>
                    <a:pt x="82" y="3"/>
                  </a:moveTo>
                  <a:lnTo>
                    <a:pt x="74" y="8"/>
                  </a:lnTo>
                  <a:lnTo>
                    <a:pt x="67" y="12"/>
                  </a:lnTo>
                  <a:lnTo>
                    <a:pt x="60" y="19"/>
                  </a:lnTo>
                  <a:lnTo>
                    <a:pt x="54" y="26"/>
                  </a:lnTo>
                  <a:lnTo>
                    <a:pt x="48" y="33"/>
                  </a:lnTo>
                  <a:lnTo>
                    <a:pt x="43" y="42"/>
                  </a:lnTo>
                  <a:lnTo>
                    <a:pt x="39" y="50"/>
                  </a:lnTo>
                  <a:lnTo>
                    <a:pt x="34" y="58"/>
                  </a:lnTo>
                  <a:lnTo>
                    <a:pt x="28" y="78"/>
                  </a:lnTo>
                  <a:lnTo>
                    <a:pt x="26" y="98"/>
                  </a:lnTo>
                  <a:lnTo>
                    <a:pt x="26" y="119"/>
                  </a:lnTo>
                  <a:lnTo>
                    <a:pt x="23" y="139"/>
                  </a:lnTo>
                  <a:lnTo>
                    <a:pt x="20" y="163"/>
                  </a:lnTo>
                  <a:lnTo>
                    <a:pt x="15" y="187"/>
                  </a:lnTo>
                  <a:lnTo>
                    <a:pt x="8" y="212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2" y="237"/>
                  </a:lnTo>
                  <a:lnTo>
                    <a:pt x="5" y="237"/>
                  </a:lnTo>
                  <a:lnTo>
                    <a:pt x="6" y="236"/>
                  </a:lnTo>
                  <a:lnTo>
                    <a:pt x="18" y="208"/>
                  </a:lnTo>
                  <a:lnTo>
                    <a:pt x="27" y="180"/>
                  </a:lnTo>
                  <a:lnTo>
                    <a:pt x="34" y="150"/>
                  </a:lnTo>
                  <a:lnTo>
                    <a:pt x="37" y="121"/>
                  </a:lnTo>
                  <a:lnTo>
                    <a:pt x="37" y="113"/>
                  </a:lnTo>
                  <a:lnTo>
                    <a:pt x="37" y="103"/>
                  </a:lnTo>
                  <a:lnTo>
                    <a:pt x="36" y="95"/>
                  </a:lnTo>
                  <a:lnTo>
                    <a:pt x="36" y="87"/>
                  </a:lnTo>
                  <a:lnTo>
                    <a:pt x="39" y="72"/>
                  </a:lnTo>
                  <a:lnTo>
                    <a:pt x="43" y="58"/>
                  </a:lnTo>
                  <a:lnTo>
                    <a:pt x="50" y="44"/>
                  </a:lnTo>
                  <a:lnTo>
                    <a:pt x="58" y="32"/>
                  </a:lnTo>
                  <a:lnTo>
                    <a:pt x="67" y="24"/>
                  </a:lnTo>
                  <a:lnTo>
                    <a:pt x="78" y="17"/>
                  </a:lnTo>
                  <a:lnTo>
                    <a:pt x="92" y="12"/>
                  </a:lnTo>
                  <a:lnTo>
                    <a:pt x="107" y="8"/>
                  </a:lnTo>
                  <a:lnTo>
                    <a:pt x="121" y="5"/>
                  </a:lnTo>
                  <a:lnTo>
                    <a:pt x="133" y="3"/>
                  </a:lnTo>
                  <a:lnTo>
                    <a:pt x="140" y="2"/>
                  </a:lnTo>
                  <a:lnTo>
                    <a:pt x="143" y="2"/>
                  </a:lnTo>
                  <a:lnTo>
                    <a:pt x="141" y="2"/>
                  </a:lnTo>
                  <a:lnTo>
                    <a:pt x="137" y="1"/>
                  </a:lnTo>
                  <a:lnTo>
                    <a:pt x="128" y="1"/>
                  </a:lnTo>
                  <a:lnTo>
                    <a:pt x="120" y="0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90" y="1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85" name="Freeform 177"/>
            <p:cNvSpPr>
              <a:spLocks/>
            </p:cNvSpPr>
            <p:nvPr/>
          </p:nvSpPr>
          <p:spPr bwMode="auto">
            <a:xfrm>
              <a:off x="2616" y="478"/>
              <a:ext cx="219" cy="40"/>
            </a:xfrm>
            <a:custGeom>
              <a:avLst/>
              <a:gdLst>
                <a:gd name="T0" fmla="*/ 153 w 219"/>
                <a:gd name="T1" fmla="*/ 21 h 40"/>
                <a:gd name="T2" fmla="*/ 148 w 219"/>
                <a:gd name="T3" fmla="*/ 17 h 40"/>
                <a:gd name="T4" fmla="*/ 142 w 219"/>
                <a:gd name="T5" fmla="*/ 14 h 40"/>
                <a:gd name="T6" fmla="*/ 137 w 219"/>
                <a:gd name="T7" fmla="*/ 11 h 40"/>
                <a:gd name="T8" fmla="*/ 131 w 219"/>
                <a:gd name="T9" fmla="*/ 9 h 40"/>
                <a:gd name="T10" fmla="*/ 125 w 219"/>
                <a:gd name="T11" fmla="*/ 8 h 40"/>
                <a:gd name="T12" fmla="*/ 119 w 219"/>
                <a:gd name="T13" fmla="*/ 7 h 40"/>
                <a:gd name="T14" fmla="*/ 112 w 219"/>
                <a:gd name="T15" fmla="*/ 5 h 40"/>
                <a:gd name="T16" fmla="*/ 106 w 219"/>
                <a:gd name="T17" fmla="*/ 4 h 40"/>
                <a:gd name="T18" fmla="*/ 92 w 219"/>
                <a:gd name="T19" fmla="*/ 2 h 40"/>
                <a:gd name="T20" fmla="*/ 79 w 219"/>
                <a:gd name="T21" fmla="*/ 0 h 40"/>
                <a:gd name="T22" fmla="*/ 67 w 219"/>
                <a:gd name="T23" fmla="*/ 0 h 40"/>
                <a:gd name="T24" fmla="*/ 54 w 219"/>
                <a:gd name="T25" fmla="*/ 0 h 40"/>
                <a:gd name="T26" fmla="*/ 41 w 219"/>
                <a:gd name="T27" fmla="*/ 1 h 40"/>
                <a:gd name="T28" fmla="*/ 28 w 219"/>
                <a:gd name="T29" fmla="*/ 3 h 40"/>
                <a:gd name="T30" fmla="*/ 17 w 219"/>
                <a:gd name="T31" fmla="*/ 8 h 40"/>
                <a:gd name="T32" fmla="*/ 4 w 219"/>
                <a:gd name="T33" fmla="*/ 12 h 40"/>
                <a:gd name="T34" fmla="*/ 1 w 219"/>
                <a:gd name="T35" fmla="*/ 15 h 40"/>
                <a:gd name="T36" fmla="*/ 0 w 219"/>
                <a:gd name="T37" fmla="*/ 18 h 40"/>
                <a:gd name="T38" fmla="*/ 1 w 219"/>
                <a:gd name="T39" fmla="*/ 21 h 40"/>
                <a:gd name="T40" fmla="*/ 5 w 219"/>
                <a:gd name="T41" fmla="*/ 22 h 40"/>
                <a:gd name="T42" fmla="*/ 21 w 219"/>
                <a:gd name="T43" fmla="*/ 21 h 40"/>
                <a:gd name="T44" fmla="*/ 36 w 219"/>
                <a:gd name="T45" fmla="*/ 19 h 40"/>
                <a:gd name="T46" fmla="*/ 53 w 219"/>
                <a:gd name="T47" fmla="*/ 21 h 40"/>
                <a:gd name="T48" fmla="*/ 68 w 219"/>
                <a:gd name="T49" fmla="*/ 21 h 40"/>
                <a:gd name="T50" fmla="*/ 84 w 219"/>
                <a:gd name="T51" fmla="*/ 23 h 40"/>
                <a:gd name="T52" fmla="*/ 99 w 219"/>
                <a:gd name="T53" fmla="*/ 25 h 40"/>
                <a:gd name="T54" fmla="*/ 116 w 219"/>
                <a:gd name="T55" fmla="*/ 29 h 40"/>
                <a:gd name="T56" fmla="*/ 131 w 219"/>
                <a:gd name="T57" fmla="*/ 33 h 40"/>
                <a:gd name="T58" fmla="*/ 152 w 219"/>
                <a:gd name="T59" fmla="*/ 39 h 40"/>
                <a:gd name="T60" fmla="*/ 169 w 219"/>
                <a:gd name="T61" fmla="*/ 40 h 40"/>
                <a:gd name="T62" fmla="*/ 184 w 219"/>
                <a:gd name="T63" fmla="*/ 40 h 40"/>
                <a:gd name="T64" fmla="*/ 197 w 219"/>
                <a:gd name="T65" fmla="*/ 38 h 40"/>
                <a:gd name="T66" fmla="*/ 206 w 219"/>
                <a:gd name="T67" fmla="*/ 35 h 40"/>
                <a:gd name="T68" fmla="*/ 213 w 219"/>
                <a:gd name="T69" fmla="*/ 32 h 40"/>
                <a:gd name="T70" fmla="*/ 218 w 219"/>
                <a:gd name="T71" fmla="*/ 30 h 40"/>
                <a:gd name="T72" fmla="*/ 219 w 219"/>
                <a:gd name="T73" fmla="*/ 29 h 40"/>
                <a:gd name="T74" fmla="*/ 217 w 219"/>
                <a:gd name="T75" fmla="*/ 29 h 40"/>
                <a:gd name="T76" fmla="*/ 212 w 219"/>
                <a:gd name="T77" fmla="*/ 30 h 40"/>
                <a:gd name="T78" fmla="*/ 205 w 219"/>
                <a:gd name="T79" fmla="*/ 32 h 40"/>
                <a:gd name="T80" fmla="*/ 196 w 219"/>
                <a:gd name="T81" fmla="*/ 32 h 40"/>
                <a:gd name="T82" fmla="*/ 186 w 219"/>
                <a:gd name="T83" fmla="*/ 32 h 40"/>
                <a:gd name="T84" fmla="*/ 175 w 219"/>
                <a:gd name="T85" fmla="*/ 31 h 40"/>
                <a:gd name="T86" fmla="*/ 163 w 219"/>
                <a:gd name="T87" fmla="*/ 26 h 40"/>
                <a:gd name="T88" fmla="*/ 153 w 219"/>
                <a:gd name="T89" fmla="*/ 21 h 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9"/>
                <a:gd name="T136" fmla="*/ 0 h 40"/>
                <a:gd name="T137" fmla="*/ 219 w 219"/>
                <a:gd name="T138" fmla="*/ 40 h 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9" h="40">
                  <a:moveTo>
                    <a:pt x="153" y="21"/>
                  </a:moveTo>
                  <a:lnTo>
                    <a:pt x="148" y="17"/>
                  </a:lnTo>
                  <a:lnTo>
                    <a:pt x="142" y="14"/>
                  </a:lnTo>
                  <a:lnTo>
                    <a:pt x="137" y="11"/>
                  </a:lnTo>
                  <a:lnTo>
                    <a:pt x="131" y="9"/>
                  </a:lnTo>
                  <a:lnTo>
                    <a:pt x="125" y="8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106" y="4"/>
                  </a:lnTo>
                  <a:lnTo>
                    <a:pt x="92" y="2"/>
                  </a:lnTo>
                  <a:lnTo>
                    <a:pt x="79" y="0"/>
                  </a:lnTo>
                  <a:lnTo>
                    <a:pt x="67" y="0"/>
                  </a:lnTo>
                  <a:lnTo>
                    <a:pt x="54" y="0"/>
                  </a:lnTo>
                  <a:lnTo>
                    <a:pt x="41" y="1"/>
                  </a:lnTo>
                  <a:lnTo>
                    <a:pt x="28" y="3"/>
                  </a:lnTo>
                  <a:lnTo>
                    <a:pt x="17" y="8"/>
                  </a:lnTo>
                  <a:lnTo>
                    <a:pt x="4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21" y="21"/>
                  </a:lnTo>
                  <a:lnTo>
                    <a:pt x="36" y="19"/>
                  </a:lnTo>
                  <a:lnTo>
                    <a:pt x="53" y="21"/>
                  </a:lnTo>
                  <a:lnTo>
                    <a:pt x="68" y="21"/>
                  </a:lnTo>
                  <a:lnTo>
                    <a:pt x="84" y="23"/>
                  </a:lnTo>
                  <a:lnTo>
                    <a:pt x="99" y="25"/>
                  </a:lnTo>
                  <a:lnTo>
                    <a:pt x="116" y="29"/>
                  </a:lnTo>
                  <a:lnTo>
                    <a:pt x="131" y="33"/>
                  </a:lnTo>
                  <a:lnTo>
                    <a:pt x="152" y="39"/>
                  </a:lnTo>
                  <a:lnTo>
                    <a:pt x="169" y="40"/>
                  </a:lnTo>
                  <a:lnTo>
                    <a:pt x="184" y="40"/>
                  </a:lnTo>
                  <a:lnTo>
                    <a:pt x="197" y="38"/>
                  </a:lnTo>
                  <a:lnTo>
                    <a:pt x="206" y="35"/>
                  </a:lnTo>
                  <a:lnTo>
                    <a:pt x="213" y="32"/>
                  </a:lnTo>
                  <a:lnTo>
                    <a:pt x="218" y="30"/>
                  </a:lnTo>
                  <a:lnTo>
                    <a:pt x="219" y="29"/>
                  </a:lnTo>
                  <a:lnTo>
                    <a:pt x="217" y="29"/>
                  </a:lnTo>
                  <a:lnTo>
                    <a:pt x="212" y="30"/>
                  </a:lnTo>
                  <a:lnTo>
                    <a:pt x="205" y="32"/>
                  </a:lnTo>
                  <a:lnTo>
                    <a:pt x="196" y="32"/>
                  </a:lnTo>
                  <a:lnTo>
                    <a:pt x="186" y="32"/>
                  </a:lnTo>
                  <a:lnTo>
                    <a:pt x="175" y="31"/>
                  </a:lnTo>
                  <a:lnTo>
                    <a:pt x="163" y="26"/>
                  </a:lnTo>
                  <a:lnTo>
                    <a:pt x="153" y="2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86" name="Freeform 178"/>
            <p:cNvSpPr>
              <a:spLocks/>
            </p:cNvSpPr>
            <p:nvPr/>
          </p:nvSpPr>
          <p:spPr bwMode="auto">
            <a:xfrm>
              <a:off x="2531" y="599"/>
              <a:ext cx="212" cy="285"/>
            </a:xfrm>
            <a:custGeom>
              <a:avLst/>
              <a:gdLst>
                <a:gd name="T0" fmla="*/ 8 w 212"/>
                <a:gd name="T1" fmla="*/ 112 h 285"/>
                <a:gd name="T2" fmla="*/ 14 w 212"/>
                <a:gd name="T3" fmla="*/ 133 h 285"/>
                <a:gd name="T4" fmla="*/ 21 w 212"/>
                <a:gd name="T5" fmla="*/ 153 h 285"/>
                <a:gd name="T6" fmla="*/ 30 w 212"/>
                <a:gd name="T7" fmla="*/ 172 h 285"/>
                <a:gd name="T8" fmla="*/ 42 w 212"/>
                <a:gd name="T9" fmla="*/ 190 h 285"/>
                <a:gd name="T10" fmla="*/ 58 w 212"/>
                <a:gd name="T11" fmla="*/ 207 h 285"/>
                <a:gd name="T12" fmla="*/ 76 w 212"/>
                <a:gd name="T13" fmla="*/ 225 h 285"/>
                <a:gd name="T14" fmla="*/ 95 w 212"/>
                <a:gd name="T15" fmla="*/ 241 h 285"/>
                <a:gd name="T16" fmla="*/ 116 w 212"/>
                <a:gd name="T17" fmla="*/ 256 h 285"/>
                <a:gd name="T18" fmla="*/ 136 w 212"/>
                <a:gd name="T19" fmla="*/ 269 h 285"/>
                <a:gd name="T20" fmla="*/ 160 w 212"/>
                <a:gd name="T21" fmla="*/ 278 h 285"/>
                <a:gd name="T22" fmla="*/ 183 w 212"/>
                <a:gd name="T23" fmla="*/ 284 h 285"/>
                <a:gd name="T24" fmla="*/ 208 w 212"/>
                <a:gd name="T25" fmla="*/ 285 h 285"/>
                <a:gd name="T26" fmla="*/ 210 w 212"/>
                <a:gd name="T27" fmla="*/ 284 h 285"/>
                <a:gd name="T28" fmla="*/ 212 w 212"/>
                <a:gd name="T29" fmla="*/ 282 h 285"/>
                <a:gd name="T30" fmla="*/ 212 w 212"/>
                <a:gd name="T31" fmla="*/ 280 h 285"/>
                <a:gd name="T32" fmla="*/ 211 w 212"/>
                <a:gd name="T33" fmla="*/ 278 h 285"/>
                <a:gd name="T34" fmla="*/ 189 w 212"/>
                <a:gd name="T35" fmla="*/ 271 h 285"/>
                <a:gd name="T36" fmla="*/ 168 w 212"/>
                <a:gd name="T37" fmla="*/ 262 h 285"/>
                <a:gd name="T38" fmla="*/ 147 w 212"/>
                <a:gd name="T39" fmla="*/ 253 h 285"/>
                <a:gd name="T40" fmla="*/ 128 w 212"/>
                <a:gd name="T41" fmla="*/ 240 h 285"/>
                <a:gd name="T42" fmla="*/ 110 w 212"/>
                <a:gd name="T43" fmla="*/ 227 h 285"/>
                <a:gd name="T44" fmla="*/ 91 w 212"/>
                <a:gd name="T45" fmla="*/ 213 h 285"/>
                <a:gd name="T46" fmla="*/ 74 w 212"/>
                <a:gd name="T47" fmla="*/ 198 h 285"/>
                <a:gd name="T48" fmla="*/ 57 w 212"/>
                <a:gd name="T49" fmla="*/ 182 h 285"/>
                <a:gd name="T50" fmla="*/ 49 w 212"/>
                <a:gd name="T51" fmla="*/ 174 h 285"/>
                <a:gd name="T52" fmla="*/ 42 w 212"/>
                <a:gd name="T53" fmla="*/ 164 h 285"/>
                <a:gd name="T54" fmla="*/ 36 w 212"/>
                <a:gd name="T55" fmla="*/ 155 h 285"/>
                <a:gd name="T56" fmla="*/ 30 w 212"/>
                <a:gd name="T57" fmla="*/ 144 h 285"/>
                <a:gd name="T58" fmla="*/ 26 w 212"/>
                <a:gd name="T59" fmla="*/ 135 h 285"/>
                <a:gd name="T60" fmla="*/ 21 w 212"/>
                <a:gd name="T61" fmla="*/ 123 h 285"/>
                <a:gd name="T62" fmla="*/ 16 w 212"/>
                <a:gd name="T63" fmla="*/ 113 h 285"/>
                <a:gd name="T64" fmla="*/ 13 w 212"/>
                <a:gd name="T65" fmla="*/ 101 h 285"/>
                <a:gd name="T66" fmla="*/ 7 w 212"/>
                <a:gd name="T67" fmla="*/ 72 h 285"/>
                <a:gd name="T68" fmla="*/ 5 w 212"/>
                <a:gd name="T69" fmla="*/ 38 h 285"/>
                <a:gd name="T70" fmla="*/ 2 w 212"/>
                <a:gd name="T71" fmla="*/ 12 h 285"/>
                <a:gd name="T72" fmla="*/ 2 w 212"/>
                <a:gd name="T73" fmla="*/ 0 h 285"/>
                <a:gd name="T74" fmla="*/ 1 w 212"/>
                <a:gd name="T75" fmla="*/ 10 h 285"/>
                <a:gd name="T76" fmla="*/ 0 w 212"/>
                <a:gd name="T77" fmla="*/ 36 h 285"/>
                <a:gd name="T78" fmla="*/ 1 w 212"/>
                <a:gd name="T79" fmla="*/ 72 h 285"/>
                <a:gd name="T80" fmla="*/ 8 w 212"/>
                <a:gd name="T81" fmla="*/ 112 h 2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2"/>
                <a:gd name="T124" fmla="*/ 0 h 285"/>
                <a:gd name="T125" fmla="*/ 212 w 212"/>
                <a:gd name="T126" fmla="*/ 285 h 2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2" h="285">
                  <a:moveTo>
                    <a:pt x="8" y="112"/>
                  </a:moveTo>
                  <a:lnTo>
                    <a:pt x="14" y="133"/>
                  </a:lnTo>
                  <a:lnTo>
                    <a:pt x="21" y="153"/>
                  </a:lnTo>
                  <a:lnTo>
                    <a:pt x="30" y="172"/>
                  </a:lnTo>
                  <a:lnTo>
                    <a:pt x="42" y="190"/>
                  </a:lnTo>
                  <a:lnTo>
                    <a:pt x="58" y="207"/>
                  </a:lnTo>
                  <a:lnTo>
                    <a:pt x="76" y="225"/>
                  </a:lnTo>
                  <a:lnTo>
                    <a:pt x="95" y="241"/>
                  </a:lnTo>
                  <a:lnTo>
                    <a:pt x="116" y="256"/>
                  </a:lnTo>
                  <a:lnTo>
                    <a:pt x="136" y="269"/>
                  </a:lnTo>
                  <a:lnTo>
                    <a:pt x="160" y="278"/>
                  </a:lnTo>
                  <a:lnTo>
                    <a:pt x="183" y="284"/>
                  </a:lnTo>
                  <a:lnTo>
                    <a:pt x="208" y="285"/>
                  </a:lnTo>
                  <a:lnTo>
                    <a:pt x="210" y="284"/>
                  </a:lnTo>
                  <a:lnTo>
                    <a:pt x="212" y="282"/>
                  </a:lnTo>
                  <a:lnTo>
                    <a:pt x="212" y="280"/>
                  </a:lnTo>
                  <a:lnTo>
                    <a:pt x="211" y="278"/>
                  </a:lnTo>
                  <a:lnTo>
                    <a:pt x="189" y="271"/>
                  </a:lnTo>
                  <a:lnTo>
                    <a:pt x="168" y="262"/>
                  </a:lnTo>
                  <a:lnTo>
                    <a:pt x="147" y="253"/>
                  </a:lnTo>
                  <a:lnTo>
                    <a:pt x="128" y="240"/>
                  </a:lnTo>
                  <a:lnTo>
                    <a:pt x="110" y="227"/>
                  </a:lnTo>
                  <a:lnTo>
                    <a:pt x="91" y="213"/>
                  </a:lnTo>
                  <a:lnTo>
                    <a:pt x="74" y="198"/>
                  </a:lnTo>
                  <a:lnTo>
                    <a:pt x="57" y="182"/>
                  </a:lnTo>
                  <a:lnTo>
                    <a:pt x="49" y="174"/>
                  </a:lnTo>
                  <a:lnTo>
                    <a:pt x="42" y="164"/>
                  </a:lnTo>
                  <a:lnTo>
                    <a:pt x="36" y="155"/>
                  </a:lnTo>
                  <a:lnTo>
                    <a:pt x="30" y="144"/>
                  </a:lnTo>
                  <a:lnTo>
                    <a:pt x="26" y="135"/>
                  </a:lnTo>
                  <a:lnTo>
                    <a:pt x="21" y="123"/>
                  </a:lnTo>
                  <a:lnTo>
                    <a:pt x="16" y="113"/>
                  </a:lnTo>
                  <a:lnTo>
                    <a:pt x="13" y="101"/>
                  </a:lnTo>
                  <a:lnTo>
                    <a:pt x="7" y="72"/>
                  </a:lnTo>
                  <a:lnTo>
                    <a:pt x="5" y="38"/>
                  </a:lnTo>
                  <a:lnTo>
                    <a:pt x="2" y="12"/>
                  </a:lnTo>
                  <a:lnTo>
                    <a:pt x="2" y="0"/>
                  </a:lnTo>
                  <a:lnTo>
                    <a:pt x="1" y="10"/>
                  </a:lnTo>
                  <a:lnTo>
                    <a:pt x="0" y="36"/>
                  </a:lnTo>
                  <a:lnTo>
                    <a:pt x="1" y="72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87" name="Freeform 179"/>
            <p:cNvSpPr>
              <a:spLocks/>
            </p:cNvSpPr>
            <p:nvPr/>
          </p:nvSpPr>
          <p:spPr bwMode="auto">
            <a:xfrm>
              <a:off x="1839" y="1114"/>
              <a:ext cx="443" cy="986"/>
            </a:xfrm>
            <a:custGeom>
              <a:avLst/>
              <a:gdLst>
                <a:gd name="T0" fmla="*/ 1 w 443"/>
                <a:gd name="T1" fmla="*/ 282 h 986"/>
                <a:gd name="T2" fmla="*/ 6 w 443"/>
                <a:gd name="T3" fmla="*/ 317 h 986"/>
                <a:gd name="T4" fmla="*/ 13 w 443"/>
                <a:gd name="T5" fmla="*/ 352 h 986"/>
                <a:gd name="T6" fmla="*/ 21 w 443"/>
                <a:gd name="T7" fmla="*/ 387 h 986"/>
                <a:gd name="T8" fmla="*/ 30 w 443"/>
                <a:gd name="T9" fmla="*/ 421 h 986"/>
                <a:gd name="T10" fmla="*/ 41 w 443"/>
                <a:gd name="T11" fmla="*/ 455 h 986"/>
                <a:gd name="T12" fmla="*/ 52 w 443"/>
                <a:gd name="T13" fmla="*/ 488 h 986"/>
                <a:gd name="T14" fmla="*/ 65 w 443"/>
                <a:gd name="T15" fmla="*/ 521 h 986"/>
                <a:gd name="T16" fmla="*/ 80 w 443"/>
                <a:gd name="T17" fmla="*/ 554 h 986"/>
                <a:gd name="T18" fmla="*/ 95 w 443"/>
                <a:gd name="T19" fmla="*/ 585 h 986"/>
                <a:gd name="T20" fmla="*/ 113 w 443"/>
                <a:gd name="T21" fmla="*/ 617 h 986"/>
                <a:gd name="T22" fmla="*/ 130 w 443"/>
                <a:gd name="T23" fmla="*/ 647 h 986"/>
                <a:gd name="T24" fmla="*/ 149 w 443"/>
                <a:gd name="T25" fmla="*/ 676 h 986"/>
                <a:gd name="T26" fmla="*/ 168 w 443"/>
                <a:gd name="T27" fmla="*/ 705 h 986"/>
                <a:gd name="T28" fmla="*/ 189 w 443"/>
                <a:gd name="T29" fmla="*/ 734 h 986"/>
                <a:gd name="T30" fmla="*/ 210 w 443"/>
                <a:gd name="T31" fmla="*/ 762 h 986"/>
                <a:gd name="T32" fmla="*/ 232 w 443"/>
                <a:gd name="T33" fmla="*/ 789 h 986"/>
                <a:gd name="T34" fmla="*/ 255 w 443"/>
                <a:gd name="T35" fmla="*/ 816 h 986"/>
                <a:gd name="T36" fmla="*/ 278 w 443"/>
                <a:gd name="T37" fmla="*/ 841 h 986"/>
                <a:gd name="T38" fmla="*/ 302 w 443"/>
                <a:gd name="T39" fmla="*/ 867 h 986"/>
                <a:gd name="T40" fmla="*/ 327 w 443"/>
                <a:gd name="T41" fmla="*/ 892 h 986"/>
                <a:gd name="T42" fmla="*/ 353 w 443"/>
                <a:gd name="T43" fmla="*/ 916 h 986"/>
                <a:gd name="T44" fmla="*/ 379 w 443"/>
                <a:gd name="T45" fmla="*/ 939 h 986"/>
                <a:gd name="T46" fmla="*/ 405 w 443"/>
                <a:gd name="T47" fmla="*/ 963 h 986"/>
                <a:gd name="T48" fmla="*/ 432 w 443"/>
                <a:gd name="T49" fmla="*/ 985 h 986"/>
                <a:gd name="T50" fmla="*/ 437 w 443"/>
                <a:gd name="T51" fmla="*/ 986 h 986"/>
                <a:gd name="T52" fmla="*/ 440 w 443"/>
                <a:gd name="T53" fmla="*/ 982 h 986"/>
                <a:gd name="T54" fmla="*/ 443 w 443"/>
                <a:gd name="T55" fmla="*/ 979 h 986"/>
                <a:gd name="T56" fmla="*/ 440 w 443"/>
                <a:gd name="T57" fmla="*/ 974 h 986"/>
                <a:gd name="T58" fmla="*/ 352 w 443"/>
                <a:gd name="T59" fmla="*/ 885 h 986"/>
                <a:gd name="T60" fmla="*/ 276 w 443"/>
                <a:gd name="T61" fmla="*/ 796 h 986"/>
                <a:gd name="T62" fmla="*/ 212 w 443"/>
                <a:gd name="T63" fmla="*/ 707 h 986"/>
                <a:gd name="T64" fmla="*/ 160 w 443"/>
                <a:gd name="T65" fmla="*/ 621 h 986"/>
                <a:gd name="T66" fmla="*/ 118 w 443"/>
                <a:gd name="T67" fmla="*/ 537 h 986"/>
                <a:gd name="T68" fmla="*/ 84 w 443"/>
                <a:gd name="T69" fmla="*/ 457 h 986"/>
                <a:gd name="T70" fmla="*/ 58 w 443"/>
                <a:gd name="T71" fmla="*/ 380 h 986"/>
                <a:gd name="T72" fmla="*/ 40 w 443"/>
                <a:gd name="T73" fmla="*/ 309 h 986"/>
                <a:gd name="T74" fmla="*/ 28 w 443"/>
                <a:gd name="T75" fmla="*/ 242 h 986"/>
                <a:gd name="T76" fmla="*/ 20 w 443"/>
                <a:gd name="T77" fmla="*/ 183 h 986"/>
                <a:gd name="T78" fmla="*/ 16 w 443"/>
                <a:gd name="T79" fmla="*/ 131 h 986"/>
                <a:gd name="T80" fmla="*/ 16 w 443"/>
                <a:gd name="T81" fmla="*/ 85 h 986"/>
                <a:gd name="T82" fmla="*/ 17 w 443"/>
                <a:gd name="T83" fmla="*/ 49 h 986"/>
                <a:gd name="T84" fmla="*/ 19 w 443"/>
                <a:gd name="T85" fmla="*/ 22 h 986"/>
                <a:gd name="T86" fmla="*/ 21 w 443"/>
                <a:gd name="T87" fmla="*/ 6 h 986"/>
                <a:gd name="T88" fmla="*/ 22 w 443"/>
                <a:gd name="T89" fmla="*/ 0 h 986"/>
                <a:gd name="T90" fmla="*/ 17 w 443"/>
                <a:gd name="T91" fmla="*/ 31 h 986"/>
                <a:gd name="T92" fmla="*/ 7 w 443"/>
                <a:gd name="T93" fmla="*/ 106 h 986"/>
                <a:gd name="T94" fmla="*/ 0 w 443"/>
                <a:gd name="T95" fmla="*/ 198 h 986"/>
                <a:gd name="T96" fmla="*/ 1 w 443"/>
                <a:gd name="T97" fmla="*/ 282 h 9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3"/>
                <a:gd name="T148" fmla="*/ 0 h 986"/>
                <a:gd name="T149" fmla="*/ 443 w 443"/>
                <a:gd name="T150" fmla="*/ 986 h 9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3" h="986">
                  <a:moveTo>
                    <a:pt x="1" y="282"/>
                  </a:moveTo>
                  <a:lnTo>
                    <a:pt x="6" y="317"/>
                  </a:lnTo>
                  <a:lnTo>
                    <a:pt x="13" y="352"/>
                  </a:lnTo>
                  <a:lnTo>
                    <a:pt x="21" y="387"/>
                  </a:lnTo>
                  <a:lnTo>
                    <a:pt x="30" y="421"/>
                  </a:lnTo>
                  <a:lnTo>
                    <a:pt x="41" y="455"/>
                  </a:lnTo>
                  <a:lnTo>
                    <a:pt x="52" y="488"/>
                  </a:lnTo>
                  <a:lnTo>
                    <a:pt x="65" y="521"/>
                  </a:lnTo>
                  <a:lnTo>
                    <a:pt x="80" y="554"/>
                  </a:lnTo>
                  <a:lnTo>
                    <a:pt x="95" y="585"/>
                  </a:lnTo>
                  <a:lnTo>
                    <a:pt x="113" y="617"/>
                  </a:lnTo>
                  <a:lnTo>
                    <a:pt x="130" y="647"/>
                  </a:lnTo>
                  <a:lnTo>
                    <a:pt x="149" y="676"/>
                  </a:lnTo>
                  <a:lnTo>
                    <a:pt x="168" y="705"/>
                  </a:lnTo>
                  <a:lnTo>
                    <a:pt x="189" y="734"/>
                  </a:lnTo>
                  <a:lnTo>
                    <a:pt x="210" y="762"/>
                  </a:lnTo>
                  <a:lnTo>
                    <a:pt x="232" y="789"/>
                  </a:lnTo>
                  <a:lnTo>
                    <a:pt x="255" y="816"/>
                  </a:lnTo>
                  <a:lnTo>
                    <a:pt x="278" y="841"/>
                  </a:lnTo>
                  <a:lnTo>
                    <a:pt x="302" y="867"/>
                  </a:lnTo>
                  <a:lnTo>
                    <a:pt x="327" y="892"/>
                  </a:lnTo>
                  <a:lnTo>
                    <a:pt x="353" y="916"/>
                  </a:lnTo>
                  <a:lnTo>
                    <a:pt x="379" y="939"/>
                  </a:lnTo>
                  <a:lnTo>
                    <a:pt x="405" y="963"/>
                  </a:lnTo>
                  <a:lnTo>
                    <a:pt x="432" y="985"/>
                  </a:lnTo>
                  <a:lnTo>
                    <a:pt x="437" y="986"/>
                  </a:lnTo>
                  <a:lnTo>
                    <a:pt x="440" y="982"/>
                  </a:lnTo>
                  <a:lnTo>
                    <a:pt x="443" y="979"/>
                  </a:lnTo>
                  <a:lnTo>
                    <a:pt x="440" y="974"/>
                  </a:lnTo>
                  <a:lnTo>
                    <a:pt x="352" y="885"/>
                  </a:lnTo>
                  <a:lnTo>
                    <a:pt x="276" y="796"/>
                  </a:lnTo>
                  <a:lnTo>
                    <a:pt x="212" y="707"/>
                  </a:lnTo>
                  <a:lnTo>
                    <a:pt x="160" y="621"/>
                  </a:lnTo>
                  <a:lnTo>
                    <a:pt x="118" y="537"/>
                  </a:lnTo>
                  <a:lnTo>
                    <a:pt x="84" y="457"/>
                  </a:lnTo>
                  <a:lnTo>
                    <a:pt x="58" y="380"/>
                  </a:lnTo>
                  <a:lnTo>
                    <a:pt x="40" y="309"/>
                  </a:lnTo>
                  <a:lnTo>
                    <a:pt x="28" y="242"/>
                  </a:lnTo>
                  <a:lnTo>
                    <a:pt x="20" y="183"/>
                  </a:lnTo>
                  <a:lnTo>
                    <a:pt x="16" y="131"/>
                  </a:lnTo>
                  <a:lnTo>
                    <a:pt x="16" y="85"/>
                  </a:lnTo>
                  <a:lnTo>
                    <a:pt x="17" y="49"/>
                  </a:lnTo>
                  <a:lnTo>
                    <a:pt x="19" y="22"/>
                  </a:lnTo>
                  <a:lnTo>
                    <a:pt x="21" y="6"/>
                  </a:lnTo>
                  <a:lnTo>
                    <a:pt x="22" y="0"/>
                  </a:lnTo>
                  <a:lnTo>
                    <a:pt x="17" y="31"/>
                  </a:lnTo>
                  <a:lnTo>
                    <a:pt x="7" y="106"/>
                  </a:lnTo>
                  <a:lnTo>
                    <a:pt x="0" y="198"/>
                  </a:lnTo>
                  <a:lnTo>
                    <a:pt x="1" y="28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88" name="Freeform 181"/>
            <p:cNvSpPr>
              <a:spLocks/>
            </p:cNvSpPr>
            <p:nvPr/>
          </p:nvSpPr>
          <p:spPr bwMode="auto">
            <a:xfrm>
              <a:off x="2510" y="944"/>
              <a:ext cx="307" cy="637"/>
            </a:xfrm>
            <a:custGeom>
              <a:avLst/>
              <a:gdLst>
                <a:gd name="T0" fmla="*/ 0 w 307"/>
                <a:gd name="T1" fmla="*/ 0 h 637"/>
                <a:gd name="T2" fmla="*/ 14 w 307"/>
                <a:gd name="T3" fmla="*/ 17 h 637"/>
                <a:gd name="T4" fmla="*/ 28 w 307"/>
                <a:gd name="T5" fmla="*/ 35 h 637"/>
                <a:gd name="T6" fmla="*/ 43 w 307"/>
                <a:gd name="T7" fmla="*/ 51 h 637"/>
                <a:gd name="T8" fmla="*/ 57 w 307"/>
                <a:gd name="T9" fmla="*/ 69 h 637"/>
                <a:gd name="T10" fmla="*/ 71 w 307"/>
                <a:gd name="T11" fmla="*/ 86 h 637"/>
                <a:gd name="T12" fmla="*/ 85 w 307"/>
                <a:gd name="T13" fmla="*/ 102 h 637"/>
                <a:gd name="T14" fmla="*/ 99 w 307"/>
                <a:gd name="T15" fmla="*/ 120 h 637"/>
                <a:gd name="T16" fmla="*/ 112 w 307"/>
                <a:gd name="T17" fmla="*/ 137 h 637"/>
                <a:gd name="T18" fmla="*/ 125 w 307"/>
                <a:gd name="T19" fmla="*/ 156 h 637"/>
                <a:gd name="T20" fmla="*/ 138 w 307"/>
                <a:gd name="T21" fmla="*/ 173 h 637"/>
                <a:gd name="T22" fmla="*/ 151 w 307"/>
                <a:gd name="T23" fmla="*/ 192 h 637"/>
                <a:gd name="T24" fmla="*/ 162 w 307"/>
                <a:gd name="T25" fmla="*/ 211 h 637"/>
                <a:gd name="T26" fmla="*/ 174 w 307"/>
                <a:gd name="T27" fmla="*/ 231 h 637"/>
                <a:gd name="T28" fmla="*/ 184 w 307"/>
                <a:gd name="T29" fmla="*/ 249 h 637"/>
                <a:gd name="T30" fmla="*/ 195 w 307"/>
                <a:gd name="T31" fmla="*/ 269 h 637"/>
                <a:gd name="T32" fmla="*/ 204 w 307"/>
                <a:gd name="T33" fmla="*/ 289 h 637"/>
                <a:gd name="T34" fmla="*/ 224 w 307"/>
                <a:gd name="T35" fmla="*/ 335 h 637"/>
                <a:gd name="T36" fmla="*/ 243 w 307"/>
                <a:gd name="T37" fmla="*/ 390 h 637"/>
                <a:gd name="T38" fmla="*/ 260 w 307"/>
                <a:gd name="T39" fmla="*/ 447 h 637"/>
                <a:gd name="T40" fmla="*/ 275 w 307"/>
                <a:gd name="T41" fmla="*/ 504 h 637"/>
                <a:gd name="T42" fmla="*/ 288 w 307"/>
                <a:gd name="T43" fmla="*/ 557 h 637"/>
                <a:gd name="T44" fmla="*/ 299 w 307"/>
                <a:gd name="T45" fmla="*/ 599 h 637"/>
                <a:gd name="T46" fmla="*/ 304 w 307"/>
                <a:gd name="T47" fmla="*/ 628 h 637"/>
                <a:gd name="T48" fmla="*/ 307 w 307"/>
                <a:gd name="T49" fmla="*/ 637 h 637"/>
                <a:gd name="T50" fmla="*/ 302 w 307"/>
                <a:gd name="T51" fmla="*/ 592 h 637"/>
                <a:gd name="T52" fmla="*/ 295 w 307"/>
                <a:gd name="T53" fmla="*/ 548 h 637"/>
                <a:gd name="T54" fmla="*/ 287 w 307"/>
                <a:gd name="T55" fmla="*/ 502 h 637"/>
                <a:gd name="T56" fmla="*/ 276 w 307"/>
                <a:gd name="T57" fmla="*/ 459 h 637"/>
                <a:gd name="T58" fmla="*/ 265 w 307"/>
                <a:gd name="T59" fmla="*/ 415 h 637"/>
                <a:gd name="T60" fmla="*/ 252 w 307"/>
                <a:gd name="T61" fmla="*/ 372 h 637"/>
                <a:gd name="T62" fmla="*/ 237 w 307"/>
                <a:gd name="T63" fmla="*/ 330 h 637"/>
                <a:gd name="T64" fmla="*/ 219 w 307"/>
                <a:gd name="T65" fmla="*/ 288 h 637"/>
                <a:gd name="T66" fmla="*/ 210 w 307"/>
                <a:gd name="T67" fmla="*/ 267 h 637"/>
                <a:gd name="T68" fmla="*/ 199 w 307"/>
                <a:gd name="T69" fmla="*/ 246 h 637"/>
                <a:gd name="T70" fmla="*/ 189 w 307"/>
                <a:gd name="T71" fmla="*/ 225 h 637"/>
                <a:gd name="T72" fmla="*/ 177 w 307"/>
                <a:gd name="T73" fmla="*/ 205 h 637"/>
                <a:gd name="T74" fmla="*/ 164 w 307"/>
                <a:gd name="T75" fmla="*/ 185 h 637"/>
                <a:gd name="T76" fmla="*/ 152 w 307"/>
                <a:gd name="T77" fmla="*/ 165 h 637"/>
                <a:gd name="T78" fmla="*/ 139 w 307"/>
                <a:gd name="T79" fmla="*/ 147 h 637"/>
                <a:gd name="T80" fmla="*/ 125 w 307"/>
                <a:gd name="T81" fmla="*/ 128 h 637"/>
                <a:gd name="T82" fmla="*/ 111 w 307"/>
                <a:gd name="T83" fmla="*/ 111 h 637"/>
                <a:gd name="T84" fmla="*/ 96 w 307"/>
                <a:gd name="T85" fmla="*/ 94 h 637"/>
                <a:gd name="T86" fmla="*/ 81 w 307"/>
                <a:gd name="T87" fmla="*/ 78 h 637"/>
                <a:gd name="T88" fmla="*/ 65 w 307"/>
                <a:gd name="T89" fmla="*/ 62 h 637"/>
                <a:gd name="T90" fmla="*/ 49 w 307"/>
                <a:gd name="T91" fmla="*/ 46 h 637"/>
                <a:gd name="T92" fmla="*/ 33 w 307"/>
                <a:gd name="T93" fmla="*/ 30 h 637"/>
                <a:gd name="T94" fmla="*/ 18 w 307"/>
                <a:gd name="T95" fmla="*/ 15 h 637"/>
                <a:gd name="T96" fmla="*/ 1 w 307"/>
                <a:gd name="T97" fmla="*/ 0 h 637"/>
                <a:gd name="T98" fmla="*/ 1 w 307"/>
                <a:gd name="T99" fmla="*/ 0 h 637"/>
                <a:gd name="T100" fmla="*/ 1 w 307"/>
                <a:gd name="T101" fmla="*/ 0 h 637"/>
                <a:gd name="T102" fmla="*/ 0 w 307"/>
                <a:gd name="T103" fmla="*/ 0 h 637"/>
                <a:gd name="T104" fmla="*/ 0 w 307"/>
                <a:gd name="T105" fmla="*/ 0 h 637"/>
                <a:gd name="T106" fmla="*/ 0 w 307"/>
                <a:gd name="T107" fmla="*/ 0 h 6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7"/>
                <a:gd name="T163" fmla="*/ 0 h 637"/>
                <a:gd name="T164" fmla="*/ 307 w 307"/>
                <a:gd name="T165" fmla="*/ 637 h 6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7" h="637">
                  <a:moveTo>
                    <a:pt x="0" y="0"/>
                  </a:moveTo>
                  <a:lnTo>
                    <a:pt x="14" y="17"/>
                  </a:lnTo>
                  <a:lnTo>
                    <a:pt x="28" y="35"/>
                  </a:lnTo>
                  <a:lnTo>
                    <a:pt x="43" y="51"/>
                  </a:lnTo>
                  <a:lnTo>
                    <a:pt x="57" y="69"/>
                  </a:lnTo>
                  <a:lnTo>
                    <a:pt x="71" y="86"/>
                  </a:lnTo>
                  <a:lnTo>
                    <a:pt x="85" y="102"/>
                  </a:lnTo>
                  <a:lnTo>
                    <a:pt x="99" y="120"/>
                  </a:lnTo>
                  <a:lnTo>
                    <a:pt x="112" y="137"/>
                  </a:lnTo>
                  <a:lnTo>
                    <a:pt x="125" y="156"/>
                  </a:lnTo>
                  <a:lnTo>
                    <a:pt x="138" y="173"/>
                  </a:lnTo>
                  <a:lnTo>
                    <a:pt x="151" y="192"/>
                  </a:lnTo>
                  <a:lnTo>
                    <a:pt x="162" y="211"/>
                  </a:lnTo>
                  <a:lnTo>
                    <a:pt x="174" y="231"/>
                  </a:lnTo>
                  <a:lnTo>
                    <a:pt x="184" y="249"/>
                  </a:lnTo>
                  <a:lnTo>
                    <a:pt x="195" y="269"/>
                  </a:lnTo>
                  <a:lnTo>
                    <a:pt x="204" y="289"/>
                  </a:lnTo>
                  <a:lnTo>
                    <a:pt x="224" y="335"/>
                  </a:lnTo>
                  <a:lnTo>
                    <a:pt x="243" y="390"/>
                  </a:lnTo>
                  <a:lnTo>
                    <a:pt x="260" y="447"/>
                  </a:lnTo>
                  <a:lnTo>
                    <a:pt x="275" y="504"/>
                  </a:lnTo>
                  <a:lnTo>
                    <a:pt x="288" y="557"/>
                  </a:lnTo>
                  <a:lnTo>
                    <a:pt x="299" y="599"/>
                  </a:lnTo>
                  <a:lnTo>
                    <a:pt x="304" y="628"/>
                  </a:lnTo>
                  <a:lnTo>
                    <a:pt x="307" y="637"/>
                  </a:lnTo>
                  <a:lnTo>
                    <a:pt x="302" y="592"/>
                  </a:lnTo>
                  <a:lnTo>
                    <a:pt x="295" y="548"/>
                  </a:lnTo>
                  <a:lnTo>
                    <a:pt x="287" y="502"/>
                  </a:lnTo>
                  <a:lnTo>
                    <a:pt x="276" y="459"/>
                  </a:lnTo>
                  <a:lnTo>
                    <a:pt x="265" y="415"/>
                  </a:lnTo>
                  <a:lnTo>
                    <a:pt x="252" y="372"/>
                  </a:lnTo>
                  <a:lnTo>
                    <a:pt x="237" y="330"/>
                  </a:lnTo>
                  <a:lnTo>
                    <a:pt x="219" y="288"/>
                  </a:lnTo>
                  <a:lnTo>
                    <a:pt x="210" y="267"/>
                  </a:lnTo>
                  <a:lnTo>
                    <a:pt x="199" y="246"/>
                  </a:lnTo>
                  <a:lnTo>
                    <a:pt x="189" y="225"/>
                  </a:lnTo>
                  <a:lnTo>
                    <a:pt x="177" y="205"/>
                  </a:lnTo>
                  <a:lnTo>
                    <a:pt x="164" y="185"/>
                  </a:lnTo>
                  <a:lnTo>
                    <a:pt x="152" y="165"/>
                  </a:lnTo>
                  <a:lnTo>
                    <a:pt x="139" y="147"/>
                  </a:lnTo>
                  <a:lnTo>
                    <a:pt x="125" y="128"/>
                  </a:lnTo>
                  <a:lnTo>
                    <a:pt x="111" y="111"/>
                  </a:lnTo>
                  <a:lnTo>
                    <a:pt x="96" y="94"/>
                  </a:lnTo>
                  <a:lnTo>
                    <a:pt x="81" y="78"/>
                  </a:lnTo>
                  <a:lnTo>
                    <a:pt x="65" y="62"/>
                  </a:lnTo>
                  <a:lnTo>
                    <a:pt x="49" y="46"/>
                  </a:lnTo>
                  <a:lnTo>
                    <a:pt x="33" y="30"/>
                  </a:lnTo>
                  <a:lnTo>
                    <a:pt x="18" y="15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89" name="Freeform 182"/>
            <p:cNvSpPr>
              <a:spLocks/>
            </p:cNvSpPr>
            <p:nvPr/>
          </p:nvSpPr>
          <p:spPr bwMode="auto">
            <a:xfrm>
              <a:off x="2225" y="1679"/>
              <a:ext cx="699" cy="257"/>
            </a:xfrm>
            <a:custGeom>
              <a:avLst/>
              <a:gdLst>
                <a:gd name="T0" fmla="*/ 72 w 699"/>
                <a:gd name="T1" fmla="*/ 236 h 257"/>
                <a:gd name="T2" fmla="*/ 74 w 699"/>
                <a:gd name="T3" fmla="*/ 177 h 257"/>
                <a:gd name="T4" fmla="*/ 75 w 699"/>
                <a:gd name="T5" fmla="*/ 144 h 257"/>
                <a:gd name="T6" fmla="*/ 81 w 699"/>
                <a:gd name="T7" fmla="*/ 113 h 257"/>
                <a:gd name="T8" fmla="*/ 96 w 699"/>
                <a:gd name="T9" fmla="*/ 78 h 257"/>
                <a:gd name="T10" fmla="*/ 128 w 699"/>
                <a:gd name="T11" fmla="*/ 50 h 257"/>
                <a:gd name="T12" fmla="*/ 170 w 699"/>
                <a:gd name="T13" fmla="*/ 39 h 257"/>
                <a:gd name="T14" fmla="*/ 207 w 699"/>
                <a:gd name="T15" fmla="*/ 36 h 257"/>
                <a:gd name="T16" fmla="*/ 243 w 699"/>
                <a:gd name="T17" fmla="*/ 40 h 257"/>
                <a:gd name="T18" fmla="*/ 278 w 699"/>
                <a:gd name="T19" fmla="*/ 48 h 257"/>
                <a:gd name="T20" fmla="*/ 312 w 699"/>
                <a:gd name="T21" fmla="*/ 61 h 257"/>
                <a:gd name="T22" fmla="*/ 343 w 699"/>
                <a:gd name="T23" fmla="*/ 77 h 257"/>
                <a:gd name="T24" fmla="*/ 375 w 699"/>
                <a:gd name="T25" fmla="*/ 96 h 257"/>
                <a:gd name="T26" fmla="*/ 405 w 699"/>
                <a:gd name="T27" fmla="*/ 114 h 257"/>
                <a:gd name="T28" fmla="*/ 436 w 699"/>
                <a:gd name="T29" fmla="*/ 133 h 257"/>
                <a:gd name="T30" fmla="*/ 468 w 699"/>
                <a:gd name="T31" fmla="*/ 148 h 257"/>
                <a:gd name="T32" fmla="*/ 501 w 699"/>
                <a:gd name="T33" fmla="*/ 160 h 257"/>
                <a:gd name="T34" fmla="*/ 536 w 699"/>
                <a:gd name="T35" fmla="*/ 170 h 257"/>
                <a:gd name="T36" fmla="*/ 570 w 699"/>
                <a:gd name="T37" fmla="*/ 177 h 257"/>
                <a:gd name="T38" fmla="*/ 604 w 699"/>
                <a:gd name="T39" fmla="*/ 183 h 257"/>
                <a:gd name="T40" fmla="*/ 641 w 699"/>
                <a:gd name="T41" fmla="*/ 187 h 257"/>
                <a:gd name="T42" fmla="*/ 677 w 699"/>
                <a:gd name="T43" fmla="*/ 189 h 257"/>
                <a:gd name="T44" fmla="*/ 697 w 699"/>
                <a:gd name="T45" fmla="*/ 188 h 257"/>
                <a:gd name="T46" fmla="*/ 699 w 699"/>
                <a:gd name="T47" fmla="*/ 183 h 257"/>
                <a:gd name="T48" fmla="*/ 679 w 699"/>
                <a:gd name="T49" fmla="*/ 179 h 257"/>
                <a:gd name="T50" fmla="*/ 644 w 699"/>
                <a:gd name="T51" fmla="*/ 174 h 257"/>
                <a:gd name="T52" fmla="*/ 609 w 699"/>
                <a:gd name="T53" fmla="*/ 168 h 257"/>
                <a:gd name="T54" fmla="*/ 575 w 699"/>
                <a:gd name="T55" fmla="*/ 160 h 257"/>
                <a:gd name="T56" fmla="*/ 542 w 699"/>
                <a:gd name="T57" fmla="*/ 151 h 257"/>
                <a:gd name="T58" fmla="*/ 510 w 699"/>
                <a:gd name="T59" fmla="*/ 138 h 257"/>
                <a:gd name="T60" fmla="*/ 479 w 699"/>
                <a:gd name="T61" fmla="*/ 124 h 257"/>
                <a:gd name="T62" fmla="*/ 447 w 699"/>
                <a:gd name="T63" fmla="*/ 106 h 257"/>
                <a:gd name="T64" fmla="*/ 418 w 699"/>
                <a:gd name="T65" fmla="*/ 88 h 257"/>
                <a:gd name="T66" fmla="*/ 391 w 699"/>
                <a:gd name="T67" fmla="*/ 70 h 257"/>
                <a:gd name="T68" fmla="*/ 363 w 699"/>
                <a:gd name="T69" fmla="*/ 53 h 257"/>
                <a:gd name="T70" fmla="*/ 335 w 699"/>
                <a:gd name="T71" fmla="*/ 36 h 257"/>
                <a:gd name="T72" fmla="*/ 306 w 699"/>
                <a:gd name="T73" fmla="*/ 22 h 257"/>
                <a:gd name="T74" fmla="*/ 277 w 699"/>
                <a:gd name="T75" fmla="*/ 11 h 257"/>
                <a:gd name="T76" fmla="*/ 246 w 699"/>
                <a:gd name="T77" fmla="*/ 4 h 257"/>
                <a:gd name="T78" fmla="*/ 213 w 699"/>
                <a:gd name="T79" fmla="*/ 0 h 257"/>
                <a:gd name="T80" fmla="*/ 181 w 699"/>
                <a:gd name="T81" fmla="*/ 1 h 257"/>
                <a:gd name="T82" fmla="*/ 155 w 699"/>
                <a:gd name="T83" fmla="*/ 8 h 257"/>
                <a:gd name="T84" fmla="*/ 129 w 699"/>
                <a:gd name="T85" fmla="*/ 20 h 257"/>
                <a:gd name="T86" fmla="*/ 106 w 699"/>
                <a:gd name="T87" fmla="*/ 35 h 257"/>
                <a:gd name="T88" fmla="*/ 86 w 699"/>
                <a:gd name="T89" fmla="*/ 55 h 257"/>
                <a:gd name="T90" fmla="*/ 72 w 699"/>
                <a:gd name="T91" fmla="*/ 77 h 257"/>
                <a:gd name="T92" fmla="*/ 64 w 699"/>
                <a:gd name="T93" fmla="*/ 103 h 257"/>
                <a:gd name="T94" fmla="*/ 61 w 699"/>
                <a:gd name="T95" fmla="*/ 130 h 257"/>
                <a:gd name="T96" fmla="*/ 64 w 699"/>
                <a:gd name="T97" fmla="*/ 167 h 257"/>
                <a:gd name="T98" fmla="*/ 63 w 699"/>
                <a:gd name="T99" fmla="*/ 230 h 257"/>
                <a:gd name="T100" fmla="*/ 39 w 699"/>
                <a:gd name="T101" fmla="*/ 228 h 257"/>
                <a:gd name="T102" fmla="*/ 23 w 699"/>
                <a:gd name="T103" fmla="*/ 215 h 257"/>
                <a:gd name="T104" fmla="*/ 9 w 699"/>
                <a:gd name="T105" fmla="*/ 201 h 257"/>
                <a:gd name="T106" fmla="*/ 1 w 699"/>
                <a:gd name="T107" fmla="*/ 193 h 257"/>
                <a:gd name="T108" fmla="*/ 2 w 699"/>
                <a:gd name="T109" fmla="*/ 195 h 257"/>
                <a:gd name="T110" fmla="*/ 16 w 699"/>
                <a:gd name="T111" fmla="*/ 218 h 257"/>
                <a:gd name="T112" fmla="*/ 37 w 699"/>
                <a:gd name="T113" fmla="*/ 245 h 257"/>
                <a:gd name="T114" fmla="*/ 59 w 699"/>
                <a:gd name="T115" fmla="*/ 257 h 2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9"/>
                <a:gd name="T175" fmla="*/ 0 h 257"/>
                <a:gd name="T176" fmla="*/ 699 w 699"/>
                <a:gd name="T177" fmla="*/ 257 h 2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9" h="257">
                  <a:moveTo>
                    <a:pt x="68" y="252"/>
                  </a:moveTo>
                  <a:lnTo>
                    <a:pt x="72" y="236"/>
                  </a:lnTo>
                  <a:lnTo>
                    <a:pt x="74" y="208"/>
                  </a:lnTo>
                  <a:lnTo>
                    <a:pt x="74" y="177"/>
                  </a:lnTo>
                  <a:lnTo>
                    <a:pt x="74" y="155"/>
                  </a:lnTo>
                  <a:lnTo>
                    <a:pt x="75" y="144"/>
                  </a:lnTo>
                  <a:lnTo>
                    <a:pt x="77" y="130"/>
                  </a:lnTo>
                  <a:lnTo>
                    <a:pt x="81" y="113"/>
                  </a:lnTo>
                  <a:lnTo>
                    <a:pt x="87" y="95"/>
                  </a:lnTo>
                  <a:lnTo>
                    <a:pt x="96" y="78"/>
                  </a:lnTo>
                  <a:lnTo>
                    <a:pt x="110" y="63"/>
                  </a:lnTo>
                  <a:lnTo>
                    <a:pt x="128" y="50"/>
                  </a:lnTo>
                  <a:lnTo>
                    <a:pt x="151" y="42"/>
                  </a:lnTo>
                  <a:lnTo>
                    <a:pt x="170" y="39"/>
                  </a:lnTo>
                  <a:lnTo>
                    <a:pt x="188" y="38"/>
                  </a:lnTo>
                  <a:lnTo>
                    <a:pt x="207" y="36"/>
                  </a:lnTo>
                  <a:lnTo>
                    <a:pt x="226" y="38"/>
                  </a:lnTo>
                  <a:lnTo>
                    <a:pt x="243" y="40"/>
                  </a:lnTo>
                  <a:lnTo>
                    <a:pt x="262" y="43"/>
                  </a:lnTo>
                  <a:lnTo>
                    <a:pt x="278" y="48"/>
                  </a:lnTo>
                  <a:lnTo>
                    <a:pt x="296" y="54"/>
                  </a:lnTo>
                  <a:lnTo>
                    <a:pt x="312" y="61"/>
                  </a:lnTo>
                  <a:lnTo>
                    <a:pt x="328" y="69"/>
                  </a:lnTo>
                  <a:lnTo>
                    <a:pt x="343" y="77"/>
                  </a:lnTo>
                  <a:lnTo>
                    <a:pt x="360" y="86"/>
                  </a:lnTo>
                  <a:lnTo>
                    <a:pt x="375" y="96"/>
                  </a:lnTo>
                  <a:lnTo>
                    <a:pt x="390" y="105"/>
                  </a:lnTo>
                  <a:lnTo>
                    <a:pt x="405" y="114"/>
                  </a:lnTo>
                  <a:lnTo>
                    <a:pt x="420" y="124"/>
                  </a:lnTo>
                  <a:lnTo>
                    <a:pt x="436" y="133"/>
                  </a:lnTo>
                  <a:lnTo>
                    <a:pt x="452" y="140"/>
                  </a:lnTo>
                  <a:lnTo>
                    <a:pt x="468" y="148"/>
                  </a:lnTo>
                  <a:lnTo>
                    <a:pt x="484" y="154"/>
                  </a:lnTo>
                  <a:lnTo>
                    <a:pt x="501" y="160"/>
                  </a:lnTo>
                  <a:lnTo>
                    <a:pt x="518" y="166"/>
                  </a:lnTo>
                  <a:lnTo>
                    <a:pt x="536" y="170"/>
                  </a:lnTo>
                  <a:lnTo>
                    <a:pt x="552" y="174"/>
                  </a:lnTo>
                  <a:lnTo>
                    <a:pt x="570" y="177"/>
                  </a:lnTo>
                  <a:lnTo>
                    <a:pt x="587" y="180"/>
                  </a:lnTo>
                  <a:lnTo>
                    <a:pt x="604" y="183"/>
                  </a:lnTo>
                  <a:lnTo>
                    <a:pt x="623" y="184"/>
                  </a:lnTo>
                  <a:lnTo>
                    <a:pt x="641" y="187"/>
                  </a:lnTo>
                  <a:lnTo>
                    <a:pt x="658" y="188"/>
                  </a:lnTo>
                  <a:lnTo>
                    <a:pt x="677" y="189"/>
                  </a:lnTo>
                  <a:lnTo>
                    <a:pt x="694" y="189"/>
                  </a:lnTo>
                  <a:lnTo>
                    <a:pt x="697" y="188"/>
                  </a:lnTo>
                  <a:lnTo>
                    <a:pt x="699" y="186"/>
                  </a:lnTo>
                  <a:lnTo>
                    <a:pt x="699" y="183"/>
                  </a:lnTo>
                  <a:lnTo>
                    <a:pt x="697" y="181"/>
                  </a:lnTo>
                  <a:lnTo>
                    <a:pt x="679" y="179"/>
                  </a:lnTo>
                  <a:lnTo>
                    <a:pt x="662" y="176"/>
                  </a:lnTo>
                  <a:lnTo>
                    <a:pt x="644" y="174"/>
                  </a:lnTo>
                  <a:lnTo>
                    <a:pt x="627" y="172"/>
                  </a:lnTo>
                  <a:lnTo>
                    <a:pt x="609" y="168"/>
                  </a:lnTo>
                  <a:lnTo>
                    <a:pt x="592" y="165"/>
                  </a:lnTo>
                  <a:lnTo>
                    <a:pt x="575" y="160"/>
                  </a:lnTo>
                  <a:lnTo>
                    <a:pt x="559" y="155"/>
                  </a:lnTo>
                  <a:lnTo>
                    <a:pt x="542" y="151"/>
                  </a:lnTo>
                  <a:lnTo>
                    <a:pt x="526" y="145"/>
                  </a:lnTo>
                  <a:lnTo>
                    <a:pt x="510" y="138"/>
                  </a:lnTo>
                  <a:lnTo>
                    <a:pt x="494" y="132"/>
                  </a:lnTo>
                  <a:lnTo>
                    <a:pt x="479" y="124"/>
                  </a:lnTo>
                  <a:lnTo>
                    <a:pt x="462" y="116"/>
                  </a:lnTo>
                  <a:lnTo>
                    <a:pt x="447" y="106"/>
                  </a:lnTo>
                  <a:lnTo>
                    <a:pt x="432" y="97"/>
                  </a:lnTo>
                  <a:lnTo>
                    <a:pt x="418" y="88"/>
                  </a:lnTo>
                  <a:lnTo>
                    <a:pt x="405" y="79"/>
                  </a:lnTo>
                  <a:lnTo>
                    <a:pt x="391" y="70"/>
                  </a:lnTo>
                  <a:lnTo>
                    <a:pt x="377" y="62"/>
                  </a:lnTo>
                  <a:lnTo>
                    <a:pt x="363" y="53"/>
                  </a:lnTo>
                  <a:lnTo>
                    <a:pt x="349" y="45"/>
                  </a:lnTo>
                  <a:lnTo>
                    <a:pt x="335" y="36"/>
                  </a:lnTo>
                  <a:lnTo>
                    <a:pt x="321" y="29"/>
                  </a:lnTo>
                  <a:lnTo>
                    <a:pt x="306" y="22"/>
                  </a:lnTo>
                  <a:lnTo>
                    <a:pt x="292" y="17"/>
                  </a:lnTo>
                  <a:lnTo>
                    <a:pt x="277" y="11"/>
                  </a:lnTo>
                  <a:lnTo>
                    <a:pt x="261" y="7"/>
                  </a:lnTo>
                  <a:lnTo>
                    <a:pt x="246" y="4"/>
                  </a:lnTo>
                  <a:lnTo>
                    <a:pt x="229" y="1"/>
                  </a:lnTo>
                  <a:lnTo>
                    <a:pt x="213" y="0"/>
                  </a:lnTo>
                  <a:lnTo>
                    <a:pt x="195" y="0"/>
                  </a:lnTo>
                  <a:lnTo>
                    <a:pt x="181" y="1"/>
                  </a:lnTo>
                  <a:lnTo>
                    <a:pt x="167" y="4"/>
                  </a:lnTo>
                  <a:lnTo>
                    <a:pt x="155" y="8"/>
                  </a:lnTo>
                  <a:lnTo>
                    <a:pt x="142" y="13"/>
                  </a:lnTo>
                  <a:lnTo>
                    <a:pt x="129" y="20"/>
                  </a:lnTo>
                  <a:lnTo>
                    <a:pt x="117" y="27"/>
                  </a:lnTo>
                  <a:lnTo>
                    <a:pt x="106" y="35"/>
                  </a:lnTo>
                  <a:lnTo>
                    <a:pt x="95" y="45"/>
                  </a:lnTo>
                  <a:lnTo>
                    <a:pt x="86" y="55"/>
                  </a:lnTo>
                  <a:lnTo>
                    <a:pt x="78" y="66"/>
                  </a:lnTo>
                  <a:lnTo>
                    <a:pt x="72" y="77"/>
                  </a:lnTo>
                  <a:lnTo>
                    <a:pt x="67" y="90"/>
                  </a:lnTo>
                  <a:lnTo>
                    <a:pt x="64" y="103"/>
                  </a:lnTo>
                  <a:lnTo>
                    <a:pt x="63" y="116"/>
                  </a:lnTo>
                  <a:lnTo>
                    <a:pt x="61" y="130"/>
                  </a:lnTo>
                  <a:lnTo>
                    <a:pt x="61" y="144"/>
                  </a:lnTo>
                  <a:lnTo>
                    <a:pt x="64" y="167"/>
                  </a:lnTo>
                  <a:lnTo>
                    <a:pt x="66" y="202"/>
                  </a:lnTo>
                  <a:lnTo>
                    <a:pt x="63" y="230"/>
                  </a:lnTo>
                  <a:lnTo>
                    <a:pt x="46" y="232"/>
                  </a:lnTo>
                  <a:lnTo>
                    <a:pt x="39" y="228"/>
                  </a:lnTo>
                  <a:lnTo>
                    <a:pt x="31" y="221"/>
                  </a:lnTo>
                  <a:lnTo>
                    <a:pt x="23" y="215"/>
                  </a:lnTo>
                  <a:lnTo>
                    <a:pt x="16" y="208"/>
                  </a:lnTo>
                  <a:lnTo>
                    <a:pt x="9" y="201"/>
                  </a:lnTo>
                  <a:lnTo>
                    <a:pt x="4" y="196"/>
                  </a:lnTo>
                  <a:lnTo>
                    <a:pt x="1" y="193"/>
                  </a:lnTo>
                  <a:lnTo>
                    <a:pt x="0" y="191"/>
                  </a:lnTo>
                  <a:lnTo>
                    <a:pt x="2" y="195"/>
                  </a:lnTo>
                  <a:lnTo>
                    <a:pt x="8" y="204"/>
                  </a:lnTo>
                  <a:lnTo>
                    <a:pt x="16" y="218"/>
                  </a:lnTo>
                  <a:lnTo>
                    <a:pt x="25" y="232"/>
                  </a:lnTo>
                  <a:lnTo>
                    <a:pt x="37" y="245"/>
                  </a:lnTo>
                  <a:lnTo>
                    <a:pt x="49" y="254"/>
                  </a:lnTo>
                  <a:lnTo>
                    <a:pt x="59" y="257"/>
                  </a:lnTo>
                  <a:lnTo>
                    <a:pt x="68" y="25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90" name="Freeform 183"/>
            <p:cNvSpPr>
              <a:spLocks/>
            </p:cNvSpPr>
            <p:nvPr/>
          </p:nvSpPr>
          <p:spPr bwMode="auto">
            <a:xfrm>
              <a:off x="2439" y="706"/>
              <a:ext cx="217" cy="262"/>
            </a:xfrm>
            <a:custGeom>
              <a:avLst/>
              <a:gdLst>
                <a:gd name="T0" fmla="*/ 60 w 217"/>
                <a:gd name="T1" fmla="*/ 161 h 262"/>
                <a:gd name="T2" fmla="*/ 67 w 217"/>
                <a:gd name="T3" fmla="*/ 170 h 262"/>
                <a:gd name="T4" fmla="*/ 75 w 217"/>
                <a:gd name="T5" fmla="*/ 180 h 262"/>
                <a:gd name="T6" fmla="*/ 83 w 217"/>
                <a:gd name="T7" fmla="*/ 188 h 262"/>
                <a:gd name="T8" fmla="*/ 92 w 217"/>
                <a:gd name="T9" fmla="*/ 197 h 262"/>
                <a:gd name="T10" fmla="*/ 101 w 217"/>
                <a:gd name="T11" fmla="*/ 205 h 262"/>
                <a:gd name="T12" fmla="*/ 111 w 217"/>
                <a:gd name="T13" fmla="*/ 213 h 262"/>
                <a:gd name="T14" fmla="*/ 120 w 217"/>
                <a:gd name="T15" fmla="*/ 220 h 262"/>
                <a:gd name="T16" fmla="*/ 129 w 217"/>
                <a:gd name="T17" fmla="*/ 227 h 262"/>
                <a:gd name="T18" fmla="*/ 139 w 217"/>
                <a:gd name="T19" fmla="*/ 233 h 262"/>
                <a:gd name="T20" fmla="*/ 149 w 217"/>
                <a:gd name="T21" fmla="*/ 239 h 262"/>
                <a:gd name="T22" fmla="*/ 160 w 217"/>
                <a:gd name="T23" fmla="*/ 244 h 262"/>
                <a:gd name="T24" fmla="*/ 170 w 217"/>
                <a:gd name="T25" fmla="*/ 248 h 262"/>
                <a:gd name="T26" fmla="*/ 181 w 217"/>
                <a:gd name="T27" fmla="*/ 252 h 262"/>
                <a:gd name="T28" fmla="*/ 192 w 217"/>
                <a:gd name="T29" fmla="*/ 255 h 262"/>
                <a:gd name="T30" fmla="*/ 203 w 217"/>
                <a:gd name="T31" fmla="*/ 259 h 262"/>
                <a:gd name="T32" fmla="*/ 213 w 217"/>
                <a:gd name="T33" fmla="*/ 262 h 262"/>
                <a:gd name="T34" fmla="*/ 216 w 217"/>
                <a:gd name="T35" fmla="*/ 262 h 262"/>
                <a:gd name="T36" fmla="*/ 217 w 217"/>
                <a:gd name="T37" fmla="*/ 260 h 262"/>
                <a:gd name="T38" fmla="*/ 217 w 217"/>
                <a:gd name="T39" fmla="*/ 259 h 262"/>
                <a:gd name="T40" fmla="*/ 216 w 217"/>
                <a:gd name="T41" fmla="*/ 258 h 262"/>
                <a:gd name="T42" fmla="*/ 208 w 217"/>
                <a:gd name="T43" fmla="*/ 254 h 262"/>
                <a:gd name="T44" fmla="*/ 199 w 217"/>
                <a:gd name="T45" fmla="*/ 251 h 262"/>
                <a:gd name="T46" fmla="*/ 191 w 217"/>
                <a:gd name="T47" fmla="*/ 247 h 262"/>
                <a:gd name="T48" fmla="*/ 184 w 217"/>
                <a:gd name="T49" fmla="*/ 244 h 262"/>
                <a:gd name="T50" fmla="*/ 176 w 217"/>
                <a:gd name="T51" fmla="*/ 240 h 262"/>
                <a:gd name="T52" fmla="*/ 168 w 217"/>
                <a:gd name="T53" fmla="*/ 237 h 262"/>
                <a:gd name="T54" fmla="*/ 160 w 217"/>
                <a:gd name="T55" fmla="*/ 233 h 262"/>
                <a:gd name="T56" fmla="*/ 152 w 217"/>
                <a:gd name="T57" fmla="*/ 230 h 262"/>
                <a:gd name="T58" fmla="*/ 142 w 217"/>
                <a:gd name="T59" fmla="*/ 224 h 262"/>
                <a:gd name="T60" fmla="*/ 133 w 217"/>
                <a:gd name="T61" fmla="*/ 218 h 262"/>
                <a:gd name="T62" fmla="*/ 124 w 217"/>
                <a:gd name="T63" fmla="*/ 211 h 262"/>
                <a:gd name="T64" fmla="*/ 115 w 217"/>
                <a:gd name="T65" fmla="*/ 203 h 262"/>
                <a:gd name="T66" fmla="*/ 107 w 217"/>
                <a:gd name="T67" fmla="*/ 196 h 262"/>
                <a:gd name="T68" fmla="*/ 99 w 217"/>
                <a:gd name="T69" fmla="*/ 188 h 262"/>
                <a:gd name="T70" fmla="*/ 91 w 217"/>
                <a:gd name="T71" fmla="*/ 180 h 262"/>
                <a:gd name="T72" fmla="*/ 83 w 217"/>
                <a:gd name="T73" fmla="*/ 171 h 262"/>
                <a:gd name="T74" fmla="*/ 68 w 217"/>
                <a:gd name="T75" fmla="*/ 152 h 262"/>
                <a:gd name="T76" fmla="*/ 53 w 217"/>
                <a:gd name="T77" fmla="*/ 127 h 262"/>
                <a:gd name="T78" fmla="*/ 39 w 217"/>
                <a:gd name="T79" fmla="*/ 99 h 262"/>
                <a:gd name="T80" fmla="*/ 26 w 217"/>
                <a:gd name="T81" fmla="*/ 70 h 262"/>
                <a:gd name="T82" fmla="*/ 15 w 217"/>
                <a:gd name="T83" fmla="*/ 43 h 262"/>
                <a:gd name="T84" fmla="*/ 7 w 217"/>
                <a:gd name="T85" fmla="*/ 21 h 262"/>
                <a:gd name="T86" fmla="*/ 2 w 217"/>
                <a:gd name="T87" fmla="*/ 6 h 262"/>
                <a:gd name="T88" fmla="*/ 0 w 217"/>
                <a:gd name="T89" fmla="*/ 0 h 262"/>
                <a:gd name="T90" fmla="*/ 1 w 217"/>
                <a:gd name="T91" fmla="*/ 5 h 262"/>
                <a:gd name="T92" fmla="*/ 5 w 217"/>
                <a:gd name="T93" fmla="*/ 19 h 262"/>
                <a:gd name="T94" fmla="*/ 9 w 217"/>
                <a:gd name="T95" fmla="*/ 40 h 262"/>
                <a:gd name="T96" fmla="*/ 18 w 217"/>
                <a:gd name="T97" fmla="*/ 64 h 262"/>
                <a:gd name="T98" fmla="*/ 26 w 217"/>
                <a:gd name="T99" fmla="*/ 91 h 262"/>
                <a:gd name="T100" fmla="*/ 36 w 217"/>
                <a:gd name="T101" fmla="*/ 118 h 262"/>
                <a:gd name="T102" fmla="*/ 47 w 217"/>
                <a:gd name="T103" fmla="*/ 141 h 262"/>
                <a:gd name="T104" fmla="*/ 60 w 217"/>
                <a:gd name="T105" fmla="*/ 161 h 2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7"/>
                <a:gd name="T160" fmla="*/ 0 h 262"/>
                <a:gd name="T161" fmla="*/ 217 w 217"/>
                <a:gd name="T162" fmla="*/ 262 h 2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7" h="262">
                  <a:moveTo>
                    <a:pt x="60" y="161"/>
                  </a:moveTo>
                  <a:lnTo>
                    <a:pt x="67" y="170"/>
                  </a:lnTo>
                  <a:lnTo>
                    <a:pt x="75" y="180"/>
                  </a:lnTo>
                  <a:lnTo>
                    <a:pt x="83" y="188"/>
                  </a:lnTo>
                  <a:lnTo>
                    <a:pt x="92" y="197"/>
                  </a:lnTo>
                  <a:lnTo>
                    <a:pt x="101" y="205"/>
                  </a:lnTo>
                  <a:lnTo>
                    <a:pt x="111" y="213"/>
                  </a:lnTo>
                  <a:lnTo>
                    <a:pt x="120" y="220"/>
                  </a:lnTo>
                  <a:lnTo>
                    <a:pt x="129" y="227"/>
                  </a:lnTo>
                  <a:lnTo>
                    <a:pt x="139" y="233"/>
                  </a:lnTo>
                  <a:lnTo>
                    <a:pt x="149" y="239"/>
                  </a:lnTo>
                  <a:lnTo>
                    <a:pt x="160" y="244"/>
                  </a:lnTo>
                  <a:lnTo>
                    <a:pt x="170" y="248"/>
                  </a:lnTo>
                  <a:lnTo>
                    <a:pt x="181" y="252"/>
                  </a:lnTo>
                  <a:lnTo>
                    <a:pt x="192" y="255"/>
                  </a:lnTo>
                  <a:lnTo>
                    <a:pt x="203" y="259"/>
                  </a:lnTo>
                  <a:lnTo>
                    <a:pt x="213" y="262"/>
                  </a:lnTo>
                  <a:lnTo>
                    <a:pt x="216" y="262"/>
                  </a:lnTo>
                  <a:lnTo>
                    <a:pt x="217" y="260"/>
                  </a:lnTo>
                  <a:lnTo>
                    <a:pt x="217" y="259"/>
                  </a:lnTo>
                  <a:lnTo>
                    <a:pt x="216" y="258"/>
                  </a:lnTo>
                  <a:lnTo>
                    <a:pt x="208" y="254"/>
                  </a:lnTo>
                  <a:lnTo>
                    <a:pt x="199" y="251"/>
                  </a:lnTo>
                  <a:lnTo>
                    <a:pt x="191" y="247"/>
                  </a:lnTo>
                  <a:lnTo>
                    <a:pt x="184" y="244"/>
                  </a:lnTo>
                  <a:lnTo>
                    <a:pt x="176" y="240"/>
                  </a:lnTo>
                  <a:lnTo>
                    <a:pt x="168" y="237"/>
                  </a:lnTo>
                  <a:lnTo>
                    <a:pt x="160" y="233"/>
                  </a:lnTo>
                  <a:lnTo>
                    <a:pt x="152" y="230"/>
                  </a:lnTo>
                  <a:lnTo>
                    <a:pt x="142" y="224"/>
                  </a:lnTo>
                  <a:lnTo>
                    <a:pt x="133" y="218"/>
                  </a:lnTo>
                  <a:lnTo>
                    <a:pt x="124" y="211"/>
                  </a:lnTo>
                  <a:lnTo>
                    <a:pt x="115" y="203"/>
                  </a:lnTo>
                  <a:lnTo>
                    <a:pt x="107" y="196"/>
                  </a:lnTo>
                  <a:lnTo>
                    <a:pt x="99" y="188"/>
                  </a:lnTo>
                  <a:lnTo>
                    <a:pt x="91" y="180"/>
                  </a:lnTo>
                  <a:lnTo>
                    <a:pt x="83" y="171"/>
                  </a:lnTo>
                  <a:lnTo>
                    <a:pt x="68" y="152"/>
                  </a:lnTo>
                  <a:lnTo>
                    <a:pt x="53" y="127"/>
                  </a:lnTo>
                  <a:lnTo>
                    <a:pt x="39" y="99"/>
                  </a:lnTo>
                  <a:lnTo>
                    <a:pt x="26" y="70"/>
                  </a:lnTo>
                  <a:lnTo>
                    <a:pt x="15" y="43"/>
                  </a:lnTo>
                  <a:lnTo>
                    <a:pt x="7" y="21"/>
                  </a:lnTo>
                  <a:lnTo>
                    <a:pt x="2" y="6"/>
                  </a:lnTo>
                  <a:lnTo>
                    <a:pt x="0" y="0"/>
                  </a:lnTo>
                  <a:lnTo>
                    <a:pt x="1" y="5"/>
                  </a:lnTo>
                  <a:lnTo>
                    <a:pt x="5" y="19"/>
                  </a:lnTo>
                  <a:lnTo>
                    <a:pt x="9" y="40"/>
                  </a:lnTo>
                  <a:lnTo>
                    <a:pt x="18" y="64"/>
                  </a:lnTo>
                  <a:lnTo>
                    <a:pt x="26" y="91"/>
                  </a:lnTo>
                  <a:lnTo>
                    <a:pt x="36" y="118"/>
                  </a:lnTo>
                  <a:lnTo>
                    <a:pt x="47" y="141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91" name="Freeform 184"/>
            <p:cNvSpPr>
              <a:spLocks/>
            </p:cNvSpPr>
            <p:nvPr/>
          </p:nvSpPr>
          <p:spPr bwMode="auto">
            <a:xfrm>
              <a:off x="2647" y="957"/>
              <a:ext cx="22" cy="181"/>
            </a:xfrm>
            <a:custGeom>
              <a:avLst/>
              <a:gdLst>
                <a:gd name="T0" fmla="*/ 1 w 22"/>
                <a:gd name="T1" fmla="*/ 178 h 181"/>
                <a:gd name="T2" fmla="*/ 0 w 22"/>
                <a:gd name="T3" fmla="*/ 180 h 181"/>
                <a:gd name="T4" fmla="*/ 1 w 22"/>
                <a:gd name="T5" fmla="*/ 181 h 181"/>
                <a:gd name="T6" fmla="*/ 3 w 22"/>
                <a:gd name="T7" fmla="*/ 181 h 181"/>
                <a:gd name="T8" fmla="*/ 4 w 22"/>
                <a:gd name="T9" fmla="*/ 180 h 181"/>
                <a:gd name="T10" fmla="*/ 16 w 22"/>
                <a:gd name="T11" fmla="*/ 157 h 181"/>
                <a:gd name="T12" fmla="*/ 20 w 22"/>
                <a:gd name="T13" fmla="*/ 129 h 181"/>
                <a:gd name="T14" fmla="*/ 22 w 22"/>
                <a:gd name="T15" fmla="*/ 100 h 181"/>
                <a:gd name="T16" fmla="*/ 19 w 22"/>
                <a:gd name="T17" fmla="*/ 70 h 181"/>
                <a:gd name="T18" fmla="*/ 16 w 22"/>
                <a:gd name="T19" fmla="*/ 43 h 181"/>
                <a:gd name="T20" fmla="*/ 11 w 22"/>
                <a:gd name="T21" fmla="*/ 21 h 181"/>
                <a:gd name="T22" fmla="*/ 8 w 22"/>
                <a:gd name="T23" fmla="*/ 5 h 181"/>
                <a:gd name="T24" fmla="*/ 7 w 22"/>
                <a:gd name="T25" fmla="*/ 0 h 181"/>
                <a:gd name="T26" fmla="*/ 10 w 22"/>
                <a:gd name="T27" fmla="*/ 19 h 181"/>
                <a:gd name="T28" fmla="*/ 15 w 22"/>
                <a:gd name="T29" fmla="*/ 68 h 181"/>
                <a:gd name="T30" fmla="*/ 14 w 22"/>
                <a:gd name="T31" fmla="*/ 128 h 181"/>
                <a:gd name="T32" fmla="*/ 1 w 22"/>
                <a:gd name="T33" fmla="*/ 178 h 1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1"/>
                <a:gd name="T53" fmla="*/ 22 w 22"/>
                <a:gd name="T54" fmla="*/ 181 h 1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1">
                  <a:moveTo>
                    <a:pt x="1" y="178"/>
                  </a:moveTo>
                  <a:lnTo>
                    <a:pt x="0" y="180"/>
                  </a:lnTo>
                  <a:lnTo>
                    <a:pt x="1" y="181"/>
                  </a:lnTo>
                  <a:lnTo>
                    <a:pt x="3" y="181"/>
                  </a:lnTo>
                  <a:lnTo>
                    <a:pt x="4" y="180"/>
                  </a:lnTo>
                  <a:lnTo>
                    <a:pt x="16" y="157"/>
                  </a:lnTo>
                  <a:lnTo>
                    <a:pt x="20" y="129"/>
                  </a:lnTo>
                  <a:lnTo>
                    <a:pt x="22" y="100"/>
                  </a:lnTo>
                  <a:lnTo>
                    <a:pt x="19" y="70"/>
                  </a:lnTo>
                  <a:lnTo>
                    <a:pt x="16" y="43"/>
                  </a:lnTo>
                  <a:lnTo>
                    <a:pt x="11" y="21"/>
                  </a:lnTo>
                  <a:lnTo>
                    <a:pt x="8" y="5"/>
                  </a:lnTo>
                  <a:lnTo>
                    <a:pt x="7" y="0"/>
                  </a:lnTo>
                  <a:lnTo>
                    <a:pt x="10" y="19"/>
                  </a:lnTo>
                  <a:lnTo>
                    <a:pt x="15" y="68"/>
                  </a:lnTo>
                  <a:lnTo>
                    <a:pt x="14" y="128"/>
                  </a:lnTo>
                  <a:lnTo>
                    <a:pt x="1" y="17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92" name="Freeform 185"/>
            <p:cNvSpPr>
              <a:spLocks/>
            </p:cNvSpPr>
            <p:nvPr/>
          </p:nvSpPr>
          <p:spPr bwMode="auto">
            <a:xfrm>
              <a:off x="2354" y="774"/>
              <a:ext cx="127" cy="445"/>
            </a:xfrm>
            <a:custGeom>
              <a:avLst/>
              <a:gdLst>
                <a:gd name="T0" fmla="*/ 0 w 127"/>
                <a:gd name="T1" fmla="*/ 113 h 445"/>
                <a:gd name="T2" fmla="*/ 2 w 127"/>
                <a:gd name="T3" fmla="*/ 143 h 445"/>
                <a:gd name="T4" fmla="*/ 4 w 127"/>
                <a:gd name="T5" fmla="*/ 175 h 445"/>
                <a:gd name="T6" fmla="*/ 6 w 127"/>
                <a:gd name="T7" fmla="*/ 206 h 445"/>
                <a:gd name="T8" fmla="*/ 11 w 127"/>
                <a:gd name="T9" fmla="*/ 236 h 445"/>
                <a:gd name="T10" fmla="*/ 16 w 127"/>
                <a:gd name="T11" fmla="*/ 265 h 445"/>
                <a:gd name="T12" fmla="*/ 24 w 127"/>
                <a:gd name="T13" fmla="*/ 295 h 445"/>
                <a:gd name="T14" fmla="*/ 35 w 127"/>
                <a:gd name="T15" fmla="*/ 321 h 445"/>
                <a:gd name="T16" fmla="*/ 48 w 127"/>
                <a:gd name="T17" fmla="*/ 348 h 445"/>
                <a:gd name="T18" fmla="*/ 62 w 127"/>
                <a:gd name="T19" fmla="*/ 374 h 445"/>
                <a:gd name="T20" fmla="*/ 78 w 127"/>
                <a:gd name="T21" fmla="*/ 398 h 445"/>
                <a:gd name="T22" fmla="*/ 97 w 127"/>
                <a:gd name="T23" fmla="*/ 422 h 445"/>
                <a:gd name="T24" fmla="*/ 117 w 127"/>
                <a:gd name="T25" fmla="*/ 444 h 445"/>
                <a:gd name="T26" fmla="*/ 121 w 127"/>
                <a:gd name="T27" fmla="*/ 445 h 445"/>
                <a:gd name="T28" fmla="*/ 125 w 127"/>
                <a:gd name="T29" fmla="*/ 443 h 445"/>
                <a:gd name="T30" fmla="*/ 127 w 127"/>
                <a:gd name="T31" fmla="*/ 438 h 445"/>
                <a:gd name="T32" fmla="*/ 127 w 127"/>
                <a:gd name="T33" fmla="*/ 433 h 445"/>
                <a:gd name="T34" fmla="*/ 112 w 127"/>
                <a:gd name="T35" fmla="*/ 411 h 445"/>
                <a:gd name="T36" fmla="*/ 97 w 127"/>
                <a:gd name="T37" fmla="*/ 387 h 445"/>
                <a:gd name="T38" fmla="*/ 83 w 127"/>
                <a:gd name="T39" fmla="*/ 363 h 445"/>
                <a:gd name="T40" fmla="*/ 70 w 127"/>
                <a:gd name="T41" fmla="*/ 339 h 445"/>
                <a:gd name="T42" fmla="*/ 58 w 127"/>
                <a:gd name="T43" fmla="*/ 313 h 445"/>
                <a:gd name="T44" fmla="*/ 48 w 127"/>
                <a:gd name="T45" fmla="*/ 288 h 445"/>
                <a:gd name="T46" fmla="*/ 38 w 127"/>
                <a:gd name="T47" fmla="*/ 262 h 445"/>
                <a:gd name="T48" fmla="*/ 31 w 127"/>
                <a:gd name="T49" fmla="*/ 235 h 445"/>
                <a:gd name="T50" fmla="*/ 24 w 127"/>
                <a:gd name="T51" fmla="*/ 208 h 445"/>
                <a:gd name="T52" fmla="*/ 20 w 127"/>
                <a:gd name="T53" fmla="*/ 180 h 445"/>
                <a:gd name="T54" fmla="*/ 15 w 127"/>
                <a:gd name="T55" fmla="*/ 152 h 445"/>
                <a:gd name="T56" fmla="*/ 12 w 127"/>
                <a:gd name="T57" fmla="*/ 124 h 445"/>
                <a:gd name="T58" fmla="*/ 8 w 127"/>
                <a:gd name="T59" fmla="*/ 87 h 445"/>
                <a:gd name="T60" fmla="*/ 6 w 127"/>
                <a:gd name="T61" fmla="*/ 46 h 445"/>
                <a:gd name="T62" fmla="*/ 5 w 127"/>
                <a:gd name="T63" fmla="*/ 14 h 445"/>
                <a:gd name="T64" fmla="*/ 5 w 127"/>
                <a:gd name="T65" fmla="*/ 0 h 445"/>
                <a:gd name="T66" fmla="*/ 4 w 127"/>
                <a:gd name="T67" fmla="*/ 13 h 445"/>
                <a:gd name="T68" fmla="*/ 1 w 127"/>
                <a:gd name="T69" fmla="*/ 42 h 445"/>
                <a:gd name="T70" fmla="*/ 0 w 127"/>
                <a:gd name="T71" fmla="*/ 79 h 445"/>
                <a:gd name="T72" fmla="*/ 0 w 127"/>
                <a:gd name="T73" fmla="*/ 113 h 4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7"/>
                <a:gd name="T112" fmla="*/ 0 h 445"/>
                <a:gd name="T113" fmla="*/ 127 w 127"/>
                <a:gd name="T114" fmla="*/ 445 h 4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7" h="445">
                  <a:moveTo>
                    <a:pt x="0" y="113"/>
                  </a:moveTo>
                  <a:lnTo>
                    <a:pt x="2" y="143"/>
                  </a:lnTo>
                  <a:lnTo>
                    <a:pt x="4" y="175"/>
                  </a:lnTo>
                  <a:lnTo>
                    <a:pt x="6" y="206"/>
                  </a:lnTo>
                  <a:lnTo>
                    <a:pt x="11" y="236"/>
                  </a:lnTo>
                  <a:lnTo>
                    <a:pt x="16" y="265"/>
                  </a:lnTo>
                  <a:lnTo>
                    <a:pt x="24" y="295"/>
                  </a:lnTo>
                  <a:lnTo>
                    <a:pt x="35" y="321"/>
                  </a:lnTo>
                  <a:lnTo>
                    <a:pt x="48" y="348"/>
                  </a:lnTo>
                  <a:lnTo>
                    <a:pt x="62" y="374"/>
                  </a:lnTo>
                  <a:lnTo>
                    <a:pt x="78" y="398"/>
                  </a:lnTo>
                  <a:lnTo>
                    <a:pt x="97" y="422"/>
                  </a:lnTo>
                  <a:lnTo>
                    <a:pt x="117" y="444"/>
                  </a:lnTo>
                  <a:lnTo>
                    <a:pt x="121" y="445"/>
                  </a:lnTo>
                  <a:lnTo>
                    <a:pt x="125" y="443"/>
                  </a:lnTo>
                  <a:lnTo>
                    <a:pt x="127" y="438"/>
                  </a:lnTo>
                  <a:lnTo>
                    <a:pt x="127" y="433"/>
                  </a:lnTo>
                  <a:lnTo>
                    <a:pt x="112" y="411"/>
                  </a:lnTo>
                  <a:lnTo>
                    <a:pt x="97" y="387"/>
                  </a:lnTo>
                  <a:lnTo>
                    <a:pt x="83" y="363"/>
                  </a:lnTo>
                  <a:lnTo>
                    <a:pt x="70" y="339"/>
                  </a:lnTo>
                  <a:lnTo>
                    <a:pt x="58" y="313"/>
                  </a:lnTo>
                  <a:lnTo>
                    <a:pt x="48" y="288"/>
                  </a:lnTo>
                  <a:lnTo>
                    <a:pt x="38" y="262"/>
                  </a:lnTo>
                  <a:lnTo>
                    <a:pt x="31" y="235"/>
                  </a:lnTo>
                  <a:lnTo>
                    <a:pt x="24" y="208"/>
                  </a:lnTo>
                  <a:lnTo>
                    <a:pt x="20" y="180"/>
                  </a:lnTo>
                  <a:lnTo>
                    <a:pt x="15" y="152"/>
                  </a:lnTo>
                  <a:lnTo>
                    <a:pt x="12" y="124"/>
                  </a:lnTo>
                  <a:lnTo>
                    <a:pt x="8" y="87"/>
                  </a:lnTo>
                  <a:lnTo>
                    <a:pt x="6" y="46"/>
                  </a:lnTo>
                  <a:lnTo>
                    <a:pt x="5" y="14"/>
                  </a:lnTo>
                  <a:lnTo>
                    <a:pt x="5" y="0"/>
                  </a:lnTo>
                  <a:lnTo>
                    <a:pt x="4" y="13"/>
                  </a:lnTo>
                  <a:lnTo>
                    <a:pt x="1" y="42"/>
                  </a:lnTo>
                  <a:lnTo>
                    <a:pt x="0" y="79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93" name="Freeform 186"/>
            <p:cNvSpPr>
              <a:spLocks/>
            </p:cNvSpPr>
            <p:nvPr/>
          </p:nvSpPr>
          <p:spPr bwMode="auto">
            <a:xfrm>
              <a:off x="2444" y="1196"/>
              <a:ext cx="229" cy="14"/>
            </a:xfrm>
            <a:custGeom>
              <a:avLst/>
              <a:gdLst>
                <a:gd name="T0" fmla="*/ 108 w 229"/>
                <a:gd name="T1" fmla="*/ 5 h 14"/>
                <a:gd name="T2" fmla="*/ 123 w 229"/>
                <a:gd name="T3" fmla="*/ 5 h 14"/>
                <a:gd name="T4" fmla="*/ 138 w 229"/>
                <a:gd name="T5" fmla="*/ 7 h 14"/>
                <a:gd name="T6" fmla="*/ 154 w 229"/>
                <a:gd name="T7" fmla="*/ 7 h 14"/>
                <a:gd name="T8" fmla="*/ 168 w 229"/>
                <a:gd name="T9" fmla="*/ 8 h 14"/>
                <a:gd name="T10" fmla="*/ 183 w 229"/>
                <a:gd name="T11" fmla="*/ 9 h 14"/>
                <a:gd name="T12" fmla="*/ 198 w 229"/>
                <a:gd name="T13" fmla="*/ 10 h 14"/>
                <a:gd name="T14" fmla="*/ 213 w 229"/>
                <a:gd name="T15" fmla="*/ 11 h 14"/>
                <a:gd name="T16" fmla="*/ 227 w 229"/>
                <a:gd name="T17" fmla="*/ 14 h 14"/>
                <a:gd name="T18" fmla="*/ 228 w 229"/>
                <a:gd name="T19" fmla="*/ 14 h 14"/>
                <a:gd name="T20" fmla="*/ 229 w 229"/>
                <a:gd name="T21" fmla="*/ 11 h 14"/>
                <a:gd name="T22" fmla="*/ 229 w 229"/>
                <a:gd name="T23" fmla="*/ 10 h 14"/>
                <a:gd name="T24" fmla="*/ 228 w 229"/>
                <a:gd name="T25" fmla="*/ 9 h 14"/>
                <a:gd name="T26" fmla="*/ 213 w 229"/>
                <a:gd name="T27" fmla="*/ 7 h 14"/>
                <a:gd name="T28" fmla="*/ 197 w 229"/>
                <a:gd name="T29" fmla="*/ 4 h 14"/>
                <a:gd name="T30" fmla="*/ 182 w 229"/>
                <a:gd name="T31" fmla="*/ 2 h 14"/>
                <a:gd name="T32" fmla="*/ 165 w 229"/>
                <a:gd name="T33" fmla="*/ 1 h 14"/>
                <a:gd name="T34" fmla="*/ 150 w 229"/>
                <a:gd name="T35" fmla="*/ 1 h 14"/>
                <a:gd name="T36" fmla="*/ 134 w 229"/>
                <a:gd name="T37" fmla="*/ 0 h 14"/>
                <a:gd name="T38" fmla="*/ 119 w 229"/>
                <a:gd name="T39" fmla="*/ 0 h 14"/>
                <a:gd name="T40" fmla="*/ 102 w 229"/>
                <a:gd name="T41" fmla="*/ 0 h 14"/>
                <a:gd name="T42" fmla="*/ 88 w 229"/>
                <a:gd name="T43" fmla="*/ 0 h 14"/>
                <a:gd name="T44" fmla="*/ 72 w 229"/>
                <a:gd name="T45" fmla="*/ 2 h 14"/>
                <a:gd name="T46" fmla="*/ 55 w 229"/>
                <a:gd name="T47" fmla="*/ 3 h 14"/>
                <a:gd name="T48" fmla="*/ 38 w 229"/>
                <a:gd name="T49" fmla="*/ 5 h 14"/>
                <a:gd name="T50" fmla="*/ 23 w 229"/>
                <a:gd name="T51" fmla="*/ 8 h 14"/>
                <a:gd name="T52" fmla="*/ 11 w 229"/>
                <a:gd name="T53" fmla="*/ 9 h 14"/>
                <a:gd name="T54" fmla="*/ 3 w 229"/>
                <a:gd name="T55" fmla="*/ 11 h 14"/>
                <a:gd name="T56" fmla="*/ 0 w 229"/>
                <a:gd name="T57" fmla="*/ 11 h 14"/>
                <a:gd name="T58" fmla="*/ 3 w 229"/>
                <a:gd name="T59" fmla="*/ 11 h 14"/>
                <a:gd name="T60" fmla="*/ 11 w 229"/>
                <a:gd name="T61" fmla="*/ 10 h 14"/>
                <a:gd name="T62" fmla="*/ 25 w 229"/>
                <a:gd name="T63" fmla="*/ 9 h 14"/>
                <a:gd name="T64" fmla="*/ 41 w 229"/>
                <a:gd name="T65" fmla="*/ 8 h 14"/>
                <a:gd name="T66" fmla="*/ 58 w 229"/>
                <a:gd name="T67" fmla="*/ 8 h 14"/>
                <a:gd name="T68" fmla="*/ 77 w 229"/>
                <a:gd name="T69" fmla="*/ 7 h 14"/>
                <a:gd name="T70" fmla="*/ 93 w 229"/>
                <a:gd name="T71" fmla="*/ 5 h 14"/>
                <a:gd name="T72" fmla="*/ 108 w 229"/>
                <a:gd name="T73" fmla="*/ 5 h 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9"/>
                <a:gd name="T112" fmla="*/ 0 h 14"/>
                <a:gd name="T113" fmla="*/ 229 w 229"/>
                <a:gd name="T114" fmla="*/ 14 h 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9" h="14">
                  <a:moveTo>
                    <a:pt x="108" y="5"/>
                  </a:moveTo>
                  <a:lnTo>
                    <a:pt x="123" y="5"/>
                  </a:lnTo>
                  <a:lnTo>
                    <a:pt x="138" y="7"/>
                  </a:lnTo>
                  <a:lnTo>
                    <a:pt x="154" y="7"/>
                  </a:lnTo>
                  <a:lnTo>
                    <a:pt x="168" y="8"/>
                  </a:lnTo>
                  <a:lnTo>
                    <a:pt x="183" y="9"/>
                  </a:lnTo>
                  <a:lnTo>
                    <a:pt x="198" y="10"/>
                  </a:lnTo>
                  <a:lnTo>
                    <a:pt x="213" y="11"/>
                  </a:lnTo>
                  <a:lnTo>
                    <a:pt x="227" y="14"/>
                  </a:lnTo>
                  <a:lnTo>
                    <a:pt x="228" y="14"/>
                  </a:lnTo>
                  <a:lnTo>
                    <a:pt x="229" y="11"/>
                  </a:lnTo>
                  <a:lnTo>
                    <a:pt x="229" y="10"/>
                  </a:lnTo>
                  <a:lnTo>
                    <a:pt x="228" y="9"/>
                  </a:lnTo>
                  <a:lnTo>
                    <a:pt x="213" y="7"/>
                  </a:lnTo>
                  <a:lnTo>
                    <a:pt x="197" y="4"/>
                  </a:lnTo>
                  <a:lnTo>
                    <a:pt x="182" y="2"/>
                  </a:lnTo>
                  <a:lnTo>
                    <a:pt x="165" y="1"/>
                  </a:lnTo>
                  <a:lnTo>
                    <a:pt x="150" y="1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2" y="0"/>
                  </a:lnTo>
                  <a:lnTo>
                    <a:pt x="88" y="0"/>
                  </a:lnTo>
                  <a:lnTo>
                    <a:pt x="72" y="2"/>
                  </a:lnTo>
                  <a:lnTo>
                    <a:pt x="55" y="3"/>
                  </a:lnTo>
                  <a:lnTo>
                    <a:pt x="38" y="5"/>
                  </a:lnTo>
                  <a:lnTo>
                    <a:pt x="23" y="8"/>
                  </a:lnTo>
                  <a:lnTo>
                    <a:pt x="11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11" y="10"/>
                  </a:lnTo>
                  <a:lnTo>
                    <a:pt x="25" y="9"/>
                  </a:lnTo>
                  <a:lnTo>
                    <a:pt x="41" y="8"/>
                  </a:lnTo>
                  <a:lnTo>
                    <a:pt x="58" y="8"/>
                  </a:lnTo>
                  <a:lnTo>
                    <a:pt x="77" y="7"/>
                  </a:lnTo>
                  <a:lnTo>
                    <a:pt x="93" y="5"/>
                  </a:lnTo>
                  <a:lnTo>
                    <a:pt x="108" y="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94" name="Freeform 187"/>
            <p:cNvSpPr>
              <a:spLocks/>
            </p:cNvSpPr>
            <p:nvPr/>
          </p:nvSpPr>
          <p:spPr bwMode="auto">
            <a:xfrm>
              <a:off x="2571" y="1203"/>
              <a:ext cx="92" cy="144"/>
            </a:xfrm>
            <a:custGeom>
              <a:avLst/>
              <a:gdLst>
                <a:gd name="T0" fmla="*/ 41 w 92"/>
                <a:gd name="T1" fmla="*/ 66 h 144"/>
                <a:gd name="T2" fmla="*/ 35 w 92"/>
                <a:gd name="T3" fmla="*/ 75 h 144"/>
                <a:gd name="T4" fmla="*/ 29 w 92"/>
                <a:gd name="T5" fmla="*/ 85 h 144"/>
                <a:gd name="T6" fmla="*/ 23 w 92"/>
                <a:gd name="T7" fmla="*/ 94 h 144"/>
                <a:gd name="T8" fmla="*/ 18 w 92"/>
                <a:gd name="T9" fmla="*/ 103 h 144"/>
                <a:gd name="T10" fmla="*/ 13 w 92"/>
                <a:gd name="T11" fmla="*/ 113 h 144"/>
                <a:gd name="T12" fmla="*/ 8 w 92"/>
                <a:gd name="T13" fmla="*/ 122 h 144"/>
                <a:gd name="T14" fmla="*/ 3 w 92"/>
                <a:gd name="T15" fmla="*/ 131 h 144"/>
                <a:gd name="T16" fmla="*/ 0 w 92"/>
                <a:gd name="T17" fmla="*/ 142 h 144"/>
                <a:gd name="T18" fmla="*/ 0 w 92"/>
                <a:gd name="T19" fmla="*/ 144 h 144"/>
                <a:gd name="T20" fmla="*/ 1 w 92"/>
                <a:gd name="T21" fmla="*/ 144 h 144"/>
                <a:gd name="T22" fmla="*/ 3 w 92"/>
                <a:gd name="T23" fmla="*/ 144 h 144"/>
                <a:gd name="T24" fmla="*/ 6 w 92"/>
                <a:gd name="T25" fmla="*/ 143 h 144"/>
                <a:gd name="T26" fmla="*/ 10 w 92"/>
                <a:gd name="T27" fmla="*/ 134 h 144"/>
                <a:gd name="T28" fmla="*/ 15 w 92"/>
                <a:gd name="T29" fmla="*/ 124 h 144"/>
                <a:gd name="T30" fmla="*/ 21 w 92"/>
                <a:gd name="T31" fmla="*/ 115 h 144"/>
                <a:gd name="T32" fmla="*/ 25 w 92"/>
                <a:gd name="T33" fmla="*/ 106 h 144"/>
                <a:gd name="T34" fmla="*/ 31 w 92"/>
                <a:gd name="T35" fmla="*/ 96 h 144"/>
                <a:gd name="T36" fmla="*/ 37 w 92"/>
                <a:gd name="T37" fmla="*/ 88 h 144"/>
                <a:gd name="T38" fmla="*/ 43 w 92"/>
                <a:gd name="T39" fmla="*/ 79 h 144"/>
                <a:gd name="T40" fmla="*/ 49 w 92"/>
                <a:gd name="T41" fmla="*/ 70 h 144"/>
                <a:gd name="T42" fmla="*/ 56 w 92"/>
                <a:gd name="T43" fmla="*/ 58 h 144"/>
                <a:gd name="T44" fmla="*/ 62 w 92"/>
                <a:gd name="T45" fmla="*/ 47 h 144"/>
                <a:gd name="T46" fmla="*/ 67 w 92"/>
                <a:gd name="T47" fmla="*/ 38 h 144"/>
                <a:gd name="T48" fmla="*/ 74 w 92"/>
                <a:gd name="T49" fmla="*/ 29 h 144"/>
                <a:gd name="T50" fmla="*/ 80 w 92"/>
                <a:gd name="T51" fmla="*/ 21 h 144"/>
                <a:gd name="T52" fmla="*/ 86 w 92"/>
                <a:gd name="T53" fmla="*/ 10 h 144"/>
                <a:gd name="T54" fmla="*/ 91 w 92"/>
                <a:gd name="T55" fmla="*/ 3 h 144"/>
                <a:gd name="T56" fmla="*/ 92 w 92"/>
                <a:gd name="T57" fmla="*/ 0 h 144"/>
                <a:gd name="T58" fmla="*/ 91 w 92"/>
                <a:gd name="T59" fmla="*/ 2 h 144"/>
                <a:gd name="T60" fmla="*/ 86 w 92"/>
                <a:gd name="T61" fmla="*/ 7 h 144"/>
                <a:gd name="T62" fmla="*/ 80 w 92"/>
                <a:gd name="T63" fmla="*/ 15 h 144"/>
                <a:gd name="T64" fmla="*/ 72 w 92"/>
                <a:gd name="T65" fmla="*/ 24 h 144"/>
                <a:gd name="T66" fmla="*/ 64 w 92"/>
                <a:gd name="T67" fmla="*/ 35 h 144"/>
                <a:gd name="T68" fmla="*/ 56 w 92"/>
                <a:gd name="T69" fmla="*/ 46 h 144"/>
                <a:gd name="T70" fmla="*/ 48 w 92"/>
                <a:gd name="T71" fmla="*/ 57 h 144"/>
                <a:gd name="T72" fmla="*/ 41 w 92"/>
                <a:gd name="T73" fmla="*/ 66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144"/>
                <a:gd name="T113" fmla="*/ 92 w 92"/>
                <a:gd name="T114" fmla="*/ 144 h 1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144">
                  <a:moveTo>
                    <a:pt x="41" y="66"/>
                  </a:moveTo>
                  <a:lnTo>
                    <a:pt x="35" y="75"/>
                  </a:lnTo>
                  <a:lnTo>
                    <a:pt x="29" y="85"/>
                  </a:lnTo>
                  <a:lnTo>
                    <a:pt x="23" y="94"/>
                  </a:lnTo>
                  <a:lnTo>
                    <a:pt x="18" y="103"/>
                  </a:lnTo>
                  <a:lnTo>
                    <a:pt x="13" y="113"/>
                  </a:lnTo>
                  <a:lnTo>
                    <a:pt x="8" y="122"/>
                  </a:lnTo>
                  <a:lnTo>
                    <a:pt x="3" y="131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1" y="144"/>
                  </a:lnTo>
                  <a:lnTo>
                    <a:pt x="3" y="144"/>
                  </a:lnTo>
                  <a:lnTo>
                    <a:pt x="6" y="143"/>
                  </a:lnTo>
                  <a:lnTo>
                    <a:pt x="10" y="134"/>
                  </a:lnTo>
                  <a:lnTo>
                    <a:pt x="15" y="124"/>
                  </a:lnTo>
                  <a:lnTo>
                    <a:pt x="21" y="115"/>
                  </a:lnTo>
                  <a:lnTo>
                    <a:pt x="25" y="106"/>
                  </a:lnTo>
                  <a:lnTo>
                    <a:pt x="31" y="96"/>
                  </a:lnTo>
                  <a:lnTo>
                    <a:pt x="37" y="88"/>
                  </a:lnTo>
                  <a:lnTo>
                    <a:pt x="43" y="79"/>
                  </a:lnTo>
                  <a:lnTo>
                    <a:pt x="49" y="70"/>
                  </a:lnTo>
                  <a:lnTo>
                    <a:pt x="56" y="58"/>
                  </a:lnTo>
                  <a:lnTo>
                    <a:pt x="62" y="47"/>
                  </a:lnTo>
                  <a:lnTo>
                    <a:pt x="67" y="38"/>
                  </a:lnTo>
                  <a:lnTo>
                    <a:pt x="74" y="29"/>
                  </a:lnTo>
                  <a:lnTo>
                    <a:pt x="80" y="21"/>
                  </a:lnTo>
                  <a:lnTo>
                    <a:pt x="86" y="10"/>
                  </a:lnTo>
                  <a:lnTo>
                    <a:pt x="91" y="3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86" y="7"/>
                  </a:lnTo>
                  <a:lnTo>
                    <a:pt x="80" y="15"/>
                  </a:lnTo>
                  <a:lnTo>
                    <a:pt x="72" y="24"/>
                  </a:lnTo>
                  <a:lnTo>
                    <a:pt x="64" y="35"/>
                  </a:lnTo>
                  <a:lnTo>
                    <a:pt x="56" y="46"/>
                  </a:lnTo>
                  <a:lnTo>
                    <a:pt x="48" y="57"/>
                  </a:lnTo>
                  <a:lnTo>
                    <a:pt x="41" y="6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95" name="Freeform 188"/>
            <p:cNvSpPr>
              <a:spLocks/>
            </p:cNvSpPr>
            <p:nvPr/>
          </p:nvSpPr>
          <p:spPr bwMode="auto">
            <a:xfrm>
              <a:off x="2529" y="1319"/>
              <a:ext cx="257" cy="476"/>
            </a:xfrm>
            <a:custGeom>
              <a:avLst/>
              <a:gdLst>
                <a:gd name="T0" fmla="*/ 0 w 257"/>
                <a:gd name="T1" fmla="*/ 0 h 476"/>
                <a:gd name="T2" fmla="*/ 28 w 257"/>
                <a:gd name="T3" fmla="*/ 20 h 476"/>
                <a:gd name="T4" fmla="*/ 55 w 257"/>
                <a:gd name="T5" fmla="*/ 41 h 476"/>
                <a:gd name="T6" fmla="*/ 79 w 257"/>
                <a:gd name="T7" fmla="*/ 64 h 476"/>
                <a:gd name="T8" fmla="*/ 102 w 257"/>
                <a:gd name="T9" fmla="*/ 89 h 476"/>
                <a:gd name="T10" fmla="*/ 123 w 257"/>
                <a:gd name="T11" fmla="*/ 115 h 476"/>
                <a:gd name="T12" fmla="*/ 142 w 257"/>
                <a:gd name="T13" fmla="*/ 143 h 476"/>
                <a:gd name="T14" fmla="*/ 159 w 257"/>
                <a:gd name="T15" fmla="*/ 174 h 476"/>
                <a:gd name="T16" fmla="*/ 175 w 257"/>
                <a:gd name="T17" fmla="*/ 204 h 476"/>
                <a:gd name="T18" fmla="*/ 187 w 257"/>
                <a:gd name="T19" fmla="*/ 236 h 476"/>
                <a:gd name="T20" fmla="*/ 199 w 257"/>
                <a:gd name="T21" fmla="*/ 268 h 476"/>
                <a:gd name="T22" fmla="*/ 208 w 257"/>
                <a:gd name="T23" fmla="*/ 302 h 476"/>
                <a:gd name="T24" fmla="*/ 218 w 257"/>
                <a:gd name="T25" fmla="*/ 336 h 476"/>
                <a:gd name="T26" fmla="*/ 225 w 257"/>
                <a:gd name="T27" fmla="*/ 370 h 476"/>
                <a:gd name="T28" fmla="*/ 232 w 257"/>
                <a:gd name="T29" fmla="*/ 403 h 476"/>
                <a:gd name="T30" fmla="*/ 239 w 257"/>
                <a:gd name="T31" fmla="*/ 438 h 476"/>
                <a:gd name="T32" fmla="*/ 245 w 257"/>
                <a:gd name="T33" fmla="*/ 472 h 476"/>
                <a:gd name="T34" fmla="*/ 247 w 257"/>
                <a:gd name="T35" fmla="*/ 476 h 476"/>
                <a:gd name="T36" fmla="*/ 252 w 257"/>
                <a:gd name="T37" fmla="*/ 474 h 476"/>
                <a:gd name="T38" fmla="*/ 255 w 257"/>
                <a:gd name="T39" fmla="*/ 472 h 476"/>
                <a:gd name="T40" fmla="*/ 257 w 257"/>
                <a:gd name="T41" fmla="*/ 467 h 476"/>
                <a:gd name="T42" fmla="*/ 255 w 257"/>
                <a:gd name="T43" fmla="*/ 431 h 476"/>
                <a:gd name="T44" fmla="*/ 252 w 257"/>
                <a:gd name="T45" fmla="*/ 395 h 476"/>
                <a:gd name="T46" fmla="*/ 248 w 257"/>
                <a:gd name="T47" fmla="*/ 359 h 476"/>
                <a:gd name="T48" fmla="*/ 242 w 257"/>
                <a:gd name="T49" fmla="*/ 323 h 476"/>
                <a:gd name="T50" fmla="*/ 234 w 257"/>
                <a:gd name="T51" fmla="*/ 288 h 476"/>
                <a:gd name="T52" fmla="*/ 225 w 257"/>
                <a:gd name="T53" fmla="*/ 253 h 476"/>
                <a:gd name="T54" fmla="*/ 214 w 257"/>
                <a:gd name="T55" fmla="*/ 218 h 476"/>
                <a:gd name="T56" fmla="*/ 200 w 257"/>
                <a:gd name="T57" fmla="*/ 184 h 476"/>
                <a:gd name="T58" fmla="*/ 192 w 257"/>
                <a:gd name="T59" fmla="*/ 168 h 476"/>
                <a:gd name="T60" fmla="*/ 184 w 257"/>
                <a:gd name="T61" fmla="*/ 153 h 476"/>
                <a:gd name="T62" fmla="*/ 175 w 257"/>
                <a:gd name="T63" fmla="*/ 138 h 476"/>
                <a:gd name="T64" fmla="*/ 164 w 257"/>
                <a:gd name="T65" fmla="*/ 122 h 476"/>
                <a:gd name="T66" fmla="*/ 154 w 257"/>
                <a:gd name="T67" fmla="*/ 110 h 476"/>
                <a:gd name="T68" fmla="*/ 143 w 257"/>
                <a:gd name="T69" fmla="*/ 97 h 476"/>
                <a:gd name="T70" fmla="*/ 130 w 257"/>
                <a:gd name="T71" fmla="*/ 84 h 476"/>
                <a:gd name="T72" fmla="*/ 119 w 257"/>
                <a:gd name="T73" fmla="*/ 72 h 476"/>
                <a:gd name="T74" fmla="*/ 106 w 257"/>
                <a:gd name="T75" fmla="*/ 61 h 476"/>
                <a:gd name="T76" fmla="*/ 92 w 257"/>
                <a:gd name="T77" fmla="*/ 50 h 476"/>
                <a:gd name="T78" fmla="*/ 78 w 257"/>
                <a:gd name="T79" fmla="*/ 41 h 476"/>
                <a:gd name="T80" fmla="*/ 63 w 257"/>
                <a:gd name="T81" fmla="*/ 32 h 476"/>
                <a:gd name="T82" fmla="*/ 48 w 257"/>
                <a:gd name="T83" fmla="*/ 22 h 476"/>
                <a:gd name="T84" fmla="*/ 32 w 257"/>
                <a:gd name="T85" fmla="*/ 14 h 476"/>
                <a:gd name="T86" fmla="*/ 16 w 257"/>
                <a:gd name="T87" fmla="*/ 7 h 476"/>
                <a:gd name="T88" fmla="*/ 0 w 257"/>
                <a:gd name="T89" fmla="*/ 0 h 476"/>
                <a:gd name="T90" fmla="*/ 0 w 257"/>
                <a:gd name="T91" fmla="*/ 0 h 476"/>
                <a:gd name="T92" fmla="*/ 0 w 257"/>
                <a:gd name="T93" fmla="*/ 0 h 476"/>
                <a:gd name="T94" fmla="*/ 0 w 257"/>
                <a:gd name="T95" fmla="*/ 0 h 476"/>
                <a:gd name="T96" fmla="*/ 0 w 257"/>
                <a:gd name="T97" fmla="*/ 0 h 476"/>
                <a:gd name="T98" fmla="*/ 0 w 257"/>
                <a:gd name="T99" fmla="*/ 0 h 4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7"/>
                <a:gd name="T151" fmla="*/ 0 h 476"/>
                <a:gd name="T152" fmla="*/ 257 w 257"/>
                <a:gd name="T153" fmla="*/ 476 h 4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7" h="476">
                  <a:moveTo>
                    <a:pt x="0" y="0"/>
                  </a:moveTo>
                  <a:lnTo>
                    <a:pt x="28" y="20"/>
                  </a:lnTo>
                  <a:lnTo>
                    <a:pt x="55" y="41"/>
                  </a:lnTo>
                  <a:lnTo>
                    <a:pt x="79" y="64"/>
                  </a:lnTo>
                  <a:lnTo>
                    <a:pt x="102" y="89"/>
                  </a:lnTo>
                  <a:lnTo>
                    <a:pt x="123" y="115"/>
                  </a:lnTo>
                  <a:lnTo>
                    <a:pt x="142" y="143"/>
                  </a:lnTo>
                  <a:lnTo>
                    <a:pt x="159" y="174"/>
                  </a:lnTo>
                  <a:lnTo>
                    <a:pt x="175" y="204"/>
                  </a:lnTo>
                  <a:lnTo>
                    <a:pt x="187" y="236"/>
                  </a:lnTo>
                  <a:lnTo>
                    <a:pt x="199" y="268"/>
                  </a:lnTo>
                  <a:lnTo>
                    <a:pt x="208" y="302"/>
                  </a:lnTo>
                  <a:lnTo>
                    <a:pt x="218" y="336"/>
                  </a:lnTo>
                  <a:lnTo>
                    <a:pt x="225" y="370"/>
                  </a:lnTo>
                  <a:lnTo>
                    <a:pt x="232" y="403"/>
                  </a:lnTo>
                  <a:lnTo>
                    <a:pt x="239" y="438"/>
                  </a:lnTo>
                  <a:lnTo>
                    <a:pt x="245" y="472"/>
                  </a:lnTo>
                  <a:lnTo>
                    <a:pt x="247" y="476"/>
                  </a:lnTo>
                  <a:lnTo>
                    <a:pt x="252" y="474"/>
                  </a:lnTo>
                  <a:lnTo>
                    <a:pt x="255" y="472"/>
                  </a:lnTo>
                  <a:lnTo>
                    <a:pt x="257" y="467"/>
                  </a:lnTo>
                  <a:lnTo>
                    <a:pt x="255" y="431"/>
                  </a:lnTo>
                  <a:lnTo>
                    <a:pt x="252" y="395"/>
                  </a:lnTo>
                  <a:lnTo>
                    <a:pt x="248" y="359"/>
                  </a:lnTo>
                  <a:lnTo>
                    <a:pt x="242" y="323"/>
                  </a:lnTo>
                  <a:lnTo>
                    <a:pt x="234" y="288"/>
                  </a:lnTo>
                  <a:lnTo>
                    <a:pt x="225" y="253"/>
                  </a:lnTo>
                  <a:lnTo>
                    <a:pt x="214" y="218"/>
                  </a:lnTo>
                  <a:lnTo>
                    <a:pt x="200" y="184"/>
                  </a:lnTo>
                  <a:lnTo>
                    <a:pt x="192" y="168"/>
                  </a:lnTo>
                  <a:lnTo>
                    <a:pt x="184" y="153"/>
                  </a:lnTo>
                  <a:lnTo>
                    <a:pt x="175" y="138"/>
                  </a:lnTo>
                  <a:lnTo>
                    <a:pt x="164" y="122"/>
                  </a:lnTo>
                  <a:lnTo>
                    <a:pt x="154" y="110"/>
                  </a:lnTo>
                  <a:lnTo>
                    <a:pt x="143" y="97"/>
                  </a:lnTo>
                  <a:lnTo>
                    <a:pt x="130" y="84"/>
                  </a:lnTo>
                  <a:lnTo>
                    <a:pt x="119" y="72"/>
                  </a:lnTo>
                  <a:lnTo>
                    <a:pt x="106" y="61"/>
                  </a:lnTo>
                  <a:lnTo>
                    <a:pt x="92" y="50"/>
                  </a:lnTo>
                  <a:lnTo>
                    <a:pt x="78" y="41"/>
                  </a:lnTo>
                  <a:lnTo>
                    <a:pt x="63" y="32"/>
                  </a:lnTo>
                  <a:lnTo>
                    <a:pt x="48" y="22"/>
                  </a:lnTo>
                  <a:lnTo>
                    <a:pt x="32" y="14"/>
                  </a:lnTo>
                  <a:lnTo>
                    <a:pt x="1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96" name="Freeform 189"/>
            <p:cNvSpPr>
              <a:spLocks/>
            </p:cNvSpPr>
            <p:nvPr/>
          </p:nvSpPr>
          <p:spPr bwMode="auto">
            <a:xfrm>
              <a:off x="2690" y="979"/>
              <a:ext cx="153" cy="627"/>
            </a:xfrm>
            <a:custGeom>
              <a:avLst/>
              <a:gdLst>
                <a:gd name="T0" fmla="*/ 59 w 153"/>
                <a:gd name="T1" fmla="*/ 143 h 627"/>
                <a:gd name="T2" fmla="*/ 66 w 153"/>
                <a:gd name="T3" fmla="*/ 162 h 627"/>
                <a:gd name="T4" fmla="*/ 72 w 153"/>
                <a:gd name="T5" fmla="*/ 182 h 627"/>
                <a:gd name="T6" fmla="*/ 77 w 153"/>
                <a:gd name="T7" fmla="*/ 200 h 627"/>
                <a:gd name="T8" fmla="*/ 81 w 153"/>
                <a:gd name="T9" fmla="*/ 220 h 627"/>
                <a:gd name="T10" fmla="*/ 86 w 153"/>
                <a:gd name="T11" fmla="*/ 239 h 627"/>
                <a:gd name="T12" fmla="*/ 89 w 153"/>
                <a:gd name="T13" fmla="*/ 259 h 627"/>
                <a:gd name="T14" fmla="*/ 93 w 153"/>
                <a:gd name="T15" fmla="*/ 278 h 627"/>
                <a:gd name="T16" fmla="*/ 96 w 153"/>
                <a:gd name="T17" fmla="*/ 298 h 627"/>
                <a:gd name="T18" fmla="*/ 106 w 153"/>
                <a:gd name="T19" fmla="*/ 377 h 627"/>
                <a:gd name="T20" fmla="*/ 110 w 153"/>
                <a:gd name="T21" fmla="*/ 458 h 627"/>
                <a:gd name="T22" fmla="*/ 113 w 153"/>
                <a:gd name="T23" fmla="*/ 538 h 627"/>
                <a:gd name="T24" fmla="*/ 115 w 153"/>
                <a:gd name="T25" fmla="*/ 619 h 627"/>
                <a:gd name="T26" fmla="*/ 119 w 153"/>
                <a:gd name="T27" fmla="*/ 626 h 627"/>
                <a:gd name="T28" fmla="*/ 124 w 153"/>
                <a:gd name="T29" fmla="*/ 627 h 627"/>
                <a:gd name="T30" fmla="*/ 131 w 153"/>
                <a:gd name="T31" fmla="*/ 623 h 627"/>
                <a:gd name="T32" fmla="*/ 135 w 153"/>
                <a:gd name="T33" fmla="*/ 617 h 627"/>
                <a:gd name="T34" fmla="*/ 149 w 153"/>
                <a:gd name="T35" fmla="*/ 536 h 627"/>
                <a:gd name="T36" fmla="*/ 153 w 153"/>
                <a:gd name="T37" fmla="*/ 453 h 627"/>
                <a:gd name="T38" fmla="*/ 148 w 153"/>
                <a:gd name="T39" fmla="*/ 370 h 627"/>
                <a:gd name="T40" fmla="*/ 132 w 153"/>
                <a:gd name="T41" fmla="*/ 290 h 627"/>
                <a:gd name="T42" fmla="*/ 128 w 153"/>
                <a:gd name="T43" fmla="*/ 270 h 627"/>
                <a:gd name="T44" fmla="*/ 122 w 153"/>
                <a:gd name="T45" fmla="*/ 252 h 627"/>
                <a:gd name="T46" fmla="*/ 116 w 153"/>
                <a:gd name="T47" fmla="*/ 233 h 627"/>
                <a:gd name="T48" fmla="*/ 110 w 153"/>
                <a:gd name="T49" fmla="*/ 214 h 627"/>
                <a:gd name="T50" fmla="*/ 102 w 153"/>
                <a:gd name="T51" fmla="*/ 196 h 627"/>
                <a:gd name="T52" fmla="*/ 95 w 153"/>
                <a:gd name="T53" fmla="*/ 177 h 627"/>
                <a:gd name="T54" fmla="*/ 87 w 153"/>
                <a:gd name="T55" fmla="*/ 159 h 627"/>
                <a:gd name="T56" fmla="*/ 78 w 153"/>
                <a:gd name="T57" fmla="*/ 142 h 627"/>
                <a:gd name="T58" fmla="*/ 73 w 153"/>
                <a:gd name="T59" fmla="*/ 133 h 627"/>
                <a:gd name="T60" fmla="*/ 67 w 153"/>
                <a:gd name="T61" fmla="*/ 123 h 627"/>
                <a:gd name="T62" fmla="*/ 63 w 153"/>
                <a:gd name="T63" fmla="*/ 114 h 627"/>
                <a:gd name="T64" fmla="*/ 57 w 153"/>
                <a:gd name="T65" fmla="*/ 105 h 627"/>
                <a:gd name="T66" fmla="*/ 51 w 153"/>
                <a:gd name="T67" fmla="*/ 95 h 627"/>
                <a:gd name="T68" fmla="*/ 46 w 153"/>
                <a:gd name="T69" fmla="*/ 87 h 627"/>
                <a:gd name="T70" fmla="*/ 40 w 153"/>
                <a:gd name="T71" fmla="*/ 78 h 627"/>
                <a:gd name="T72" fmla="*/ 36 w 153"/>
                <a:gd name="T73" fmla="*/ 69 h 627"/>
                <a:gd name="T74" fmla="*/ 31 w 153"/>
                <a:gd name="T75" fmla="*/ 59 h 627"/>
                <a:gd name="T76" fmla="*/ 25 w 153"/>
                <a:gd name="T77" fmla="*/ 48 h 627"/>
                <a:gd name="T78" fmla="*/ 19 w 153"/>
                <a:gd name="T79" fmla="*/ 37 h 627"/>
                <a:gd name="T80" fmla="*/ 14 w 153"/>
                <a:gd name="T81" fmla="*/ 25 h 627"/>
                <a:gd name="T82" fmla="*/ 8 w 153"/>
                <a:gd name="T83" fmla="*/ 15 h 627"/>
                <a:gd name="T84" fmla="*/ 3 w 153"/>
                <a:gd name="T85" fmla="*/ 7 h 627"/>
                <a:gd name="T86" fmla="*/ 1 w 153"/>
                <a:gd name="T87" fmla="*/ 2 h 627"/>
                <a:gd name="T88" fmla="*/ 0 w 153"/>
                <a:gd name="T89" fmla="*/ 0 h 627"/>
                <a:gd name="T90" fmla="*/ 2 w 153"/>
                <a:gd name="T91" fmla="*/ 4 h 627"/>
                <a:gd name="T92" fmla="*/ 7 w 153"/>
                <a:gd name="T93" fmla="*/ 15 h 627"/>
                <a:gd name="T94" fmla="*/ 14 w 153"/>
                <a:gd name="T95" fmla="*/ 32 h 627"/>
                <a:gd name="T96" fmla="*/ 23 w 153"/>
                <a:gd name="T97" fmla="*/ 53 h 627"/>
                <a:gd name="T98" fmla="*/ 32 w 153"/>
                <a:gd name="T99" fmla="*/ 77 h 627"/>
                <a:gd name="T100" fmla="*/ 42 w 153"/>
                <a:gd name="T101" fmla="*/ 100 h 627"/>
                <a:gd name="T102" fmla="*/ 51 w 153"/>
                <a:gd name="T103" fmla="*/ 123 h 627"/>
                <a:gd name="T104" fmla="*/ 59 w 153"/>
                <a:gd name="T105" fmla="*/ 143 h 6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3"/>
                <a:gd name="T160" fmla="*/ 0 h 627"/>
                <a:gd name="T161" fmla="*/ 153 w 153"/>
                <a:gd name="T162" fmla="*/ 627 h 6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3" h="627">
                  <a:moveTo>
                    <a:pt x="59" y="143"/>
                  </a:moveTo>
                  <a:lnTo>
                    <a:pt x="66" y="162"/>
                  </a:lnTo>
                  <a:lnTo>
                    <a:pt x="72" y="182"/>
                  </a:lnTo>
                  <a:lnTo>
                    <a:pt x="77" y="200"/>
                  </a:lnTo>
                  <a:lnTo>
                    <a:pt x="81" y="220"/>
                  </a:lnTo>
                  <a:lnTo>
                    <a:pt x="86" y="239"/>
                  </a:lnTo>
                  <a:lnTo>
                    <a:pt x="89" y="259"/>
                  </a:lnTo>
                  <a:lnTo>
                    <a:pt x="93" y="278"/>
                  </a:lnTo>
                  <a:lnTo>
                    <a:pt x="96" y="298"/>
                  </a:lnTo>
                  <a:lnTo>
                    <a:pt x="106" y="377"/>
                  </a:lnTo>
                  <a:lnTo>
                    <a:pt x="110" y="458"/>
                  </a:lnTo>
                  <a:lnTo>
                    <a:pt x="113" y="538"/>
                  </a:lnTo>
                  <a:lnTo>
                    <a:pt x="115" y="619"/>
                  </a:lnTo>
                  <a:lnTo>
                    <a:pt x="119" y="626"/>
                  </a:lnTo>
                  <a:lnTo>
                    <a:pt x="124" y="627"/>
                  </a:lnTo>
                  <a:lnTo>
                    <a:pt x="131" y="623"/>
                  </a:lnTo>
                  <a:lnTo>
                    <a:pt x="135" y="617"/>
                  </a:lnTo>
                  <a:lnTo>
                    <a:pt x="149" y="536"/>
                  </a:lnTo>
                  <a:lnTo>
                    <a:pt x="153" y="453"/>
                  </a:lnTo>
                  <a:lnTo>
                    <a:pt x="148" y="370"/>
                  </a:lnTo>
                  <a:lnTo>
                    <a:pt x="132" y="290"/>
                  </a:lnTo>
                  <a:lnTo>
                    <a:pt x="128" y="270"/>
                  </a:lnTo>
                  <a:lnTo>
                    <a:pt x="122" y="252"/>
                  </a:lnTo>
                  <a:lnTo>
                    <a:pt x="116" y="233"/>
                  </a:lnTo>
                  <a:lnTo>
                    <a:pt x="110" y="214"/>
                  </a:lnTo>
                  <a:lnTo>
                    <a:pt x="102" y="196"/>
                  </a:lnTo>
                  <a:lnTo>
                    <a:pt x="95" y="177"/>
                  </a:lnTo>
                  <a:lnTo>
                    <a:pt x="87" y="159"/>
                  </a:lnTo>
                  <a:lnTo>
                    <a:pt x="78" y="142"/>
                  </a:lnTo>
                  <a:lnTo>
                    <a:pt x="73" y="133"/>
                  </a:lnTo>
                  <a:lnTo>
                    <a:pt x="67" y="123"/>
                  </a:lnTo>
                  <a:lnTo>
                    <a:pt x="63" y="114"/>
                  </a:lnTo>
                  <a:lnTo>
                    <a:pt x="57" y="105"/>
                  </a:lnTo>
                  <a:lnTo>
                    <a:pt x="51" y="95"/>
                  </a:lnTo>
                  <a:lnTo>
                    <a:pt x="46" y="87"/>
                  </a:lnTo>
                  <a:lnTo>
                    <a:pt x="40" y="78"/>
                  </a:lnTo>
                  <a:lnTo>
                    <a:pt x="36" y="69"/>
                  </a:lnTo>
                  <a:lnTo>
                    <a:pt x="31" y="59"/>
                  </a:lnTo>
                  <a:lnTo>
                    <a:pt x="25" y="48"/>
                  </a:lnTo>
                  <a:lnTo>
                    <a:pt x="19" y="37"/>
                  </a:lnTo>
                  <a:lnTo>
                    <a:pt x="14" y="25"/>
                  </a:lnTo>
                  <a:lnTo>
                    <a:pt x="8" y="15"/>
                  </a:lnTo>
                  <a:lnTo>
                    <a:pt x="3" y="7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4"/>
                  </a:lnTo>
                  <a:lnTo>
                    <a:pt x="7" y="15"/>
                  </a:lnTo>
                  <a:lnTo>
                    <a:pt x="14" y="32"/>
                  </a:lnTo>
                  <a:lnTo>
                    <a:pt x="23" y="53"/>
                  </a:lnTo>
                  <a:lnTo>
                    <a:pt x="32" y="77"/>
                  </a:lnTo>
                  <a:lnTo>
                    <a:pt x="42" y="100"/>
                  </a:lnTo>
                  <a:lnTo>
                    <a:pt x="51" y="123"/>
                  </a:lnTo>
                  <a:lnTo>
                    <a:pt x="59" y="14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97" name="Freeform 190"/>
            <p:cNvSpPr>
              <a:spLocks/>
            </p:cNvSpPr>
            <p:nvPr/>
          </p:nvSpPr>
          <p:spPr bwMode="auto">
            <a:xfrm>
              <a:off x="2806" y="1863"/>
              <a:ext cx="156" cy="232"/>
            </a:xfrm>
            <a:custGeom>
              <a:avLst/>
              <a:gdLst>
                <a:gd name="T0" fmla="*/ 37 w 156"/>
                <a:gd name="T1" fmla="*/ 88 h 232"/>
                <a:gd name="T2" fmla="*/ 32 w 156"/>
                <a:gd name="T3" fmla="*/ 96 h 232"/>
                <a:gd name="T4" fmla="*/ 26 w 156"/>
                <a:gd name="T5" fmla="*/ 105 h 232"/>
                <a:gd name="T6" fmla="*/ 20 w 156"/>
                <a:gd name="T7" fmla="*/ 113 h 232"/>
                <a:gd name="T8" fmla="*/ 15 w 156"/>
                <a:gd name="T9" fmla="*/ 123 h 232"/>
                <a:gd name="T10" fmla="*/ 11 w 156"/>
                <a:gd name="T11" fmla="*/ 132 h 232"/>
                <a:gd name="T12" fmla="*/ 7 w 156"/>
                <a:gd name="T13" fmla="*/ 141 h 232"/>
                <a:gd name="T14" fmla="*/ 4 w 156"/>
                <a:gd name="T15" fmla="*/ 151 h 232"/>
                <a:gd name="T16" fmla="*/ 1 w 156"/>
                <a:gd name="T17" fmla="*/ 160 h 232"/>
                <a:gd name="T18" fmla="*/ 0 w 156"/>
                <a:gd name="T19" fmla="*/ 179 h 232"/>
                <a:gd name="T20" fmla="*/ 3 w 156"/>
                <a:gd name="T21" fmla="*/ 197 h 232"/>
                <a:gd name="T22" fmla="*/ 8 w 156"/>
                <a:gd name="T23" fmla="*/ 215 h 232"/>
                <a:gd name="T24" fmla="*/ 15 w 156"/>
                <a:gd name="T25" fmla="*/ 231 h 232"/>
                <a:gd name="T26" fmla="*/ 16 w 156"/>
                <a:gd name="T27" fmla="*/ 232 h 232"/>
                <a:gd name="T28" fmla="*/ 19 w 156"/>
                <a:gd name="T29" fmla="*/ 232 h 232"/>
                <a:gd name="T30" fmla="*/ 21 w 156"/>
                <a:gd name="T31" fmla="*/ 230 h 232"/>
                <a:gd name="T32" fmla="*/ 21 w 156"/>
                <a:gd name="T33" fmla="*/ 228 h 232"/>
                <a:gd name="T34" fmla="*/ 16 w 156"/>
                <a:gd name="T35" fmla="*/ 208 h 232"/>
                <a:gd name="T36" fmla="*/ 14 w 156"/>
                <a:gd name="T37" fmla="*/ 190 h 232"/>
                <a:gd name="T38" fmla="*/ 14 w 156"/>
                <a:gd name="T39" fmla="*/ 172 h 232"/>
                <a:gd name="T40" fmla="*/ 18 w 156"/>
                <a:gd name="T41" fmla="*/ 154 h 232"/>
                <a:gd name="T42" fmla="*/ 22 w 156"/>
                <a:gd name="T43" fmla="*/ 138 h 232"/>
                <a:gd name="T44" fmla="*/ 29 w 156"/>
                <a:gd name="T45" fmla="*/ 122 h 232"/>
                <a:gd name="T46" fmla="*/ 39 w 156"/>
                <a:gd name="T47" fmla="*/ 105 h 232"/>
                <a:gd name="T48" fmla="*/ 49 w 156"/>
                <a:gd name="T49" fmla="*/ 89 h 232"/>
                <a:gd name="T50" fmla="*/ 61 w 156"/>
                <a:gd name="T51" fmla="*/ 75 h 232"/>
                <a:gd name="T52" fmla="*/ 76 w 156"/>
                <a:gd name="T53" fmla="*/ 60 h 232"/>
                <a:gd name="T54" fmla="*/ 93 w 156"/>
                <a:gd name="T55" fmla="*/ 46 h 232"/>
                <a:gd name="T56" fmla="*/ 112 w 156"/>
                <a:gd name="T57" fmla="*/ 32 h 232"/>
                <a:gd name="T58" fmla="*/ 130 w 156"/>
                <a:gd name="T59" fmla="*/ 19 h 232"/>
                <a:gd name="T60" fmla="*/ 144 w 156"/>
                <a:gd name="T61" fmla="*/ 10 h 232"/>
                <a:gd name="T62" fmla="*/ 153 w 156"/>
                <a:gd name="T63" fmla="*/ 3 h 232"/>
                <a:gd name="T64" fmla="*/ 156 w 156"/>
                <a:gd name="T65" fmla="*/ 0 h 232"/>
                <a:gd name="T66" fmla="*/ 153 w 156"/>
                <a:gd name="T67" fmla="*/ 3 h 232"/>
                <a:gd name="T68" fmla="*/ 141 w 156"/>
                <a:gd name="T69" fmla="*/ 10 h 232"/>
                <a:gd name="T70" fmla="*/ 126 w 156"/>
                <a:gd name="T71" fmla="*/ 19 h 232"/>
                <a:gd name="T72" fmla="*/ 107 w 156"/>
                <a:gd name="T73" fmla="*/ 32 h 232"/>
                <a:gd name="T74" fmla="*/ 86 w 156"/>
                <a:gd name="T75" fmla="*/ 46 h 232"/>
                <a:gd name="T76" fmla="*/ 68 w 156"/>
                <a:gd name="T77" fmla="*/ 60 h 232"/>
                <a:gd name="T78" fmla="*/ 50 w 156"/>
                <a:gd name="T79" fmla="*/ 74 h 232"/>
                <a:gd name="T80" fmla="*/ 37 w 156"/>
                <a:gd name="T81" fmla="*/ 88 h 2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6"/>
                <a:gd name="T124" fmla="*/ 0 h 232"/>
                <a:gd name="T125" fmla="*/ 156 w 156"/>
                <a:gd name="T126" fmla="*/ 232 h 2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6" h="232">
                  <a:moveTo>
                    <a:pt x="37" y="88"/>
                  </a:moveTo>
                  <a:lnTo>
                    <a:pt x="32" y="96"/>
                  </a:lnTo>
                  <a:lnTo>
                    <a:pt x="26" y="105"/>
                  </a:lnTo>
                  <a:lnTo>
                    <a:pt x="20" y="113"/>
                  </a:lnTo>
                  <a:lnTo>
                    <a:pt x="15" y="123"/>
                  </a:lnTo>
                  <a:lnTo>
                    <a:pt x="11" y="132"/>
                  </a:lnTo>
                  <a:lnTo>
                    <a:pt x="7" y="141"/>
                  </a:lnTo>
                  <a:lnTo>
                    <a:pt x="4" y="151"/>
                  </a:lnTo>
                  <a:lnTo>
                    <a:pt x="1" y="160"/>
                  </a:lnTo>
                  <a:lnTo>
                    <a:pt x="0" y="179"/>
                  </a:lnTo>
                  <a:lnTo>
                    <a:pt x="3" y="197"/>
                  </a:lnTo>
                  <a:lnTo>
                    <a:pt x="8" y="215"/>
                  </a:lnTo>
                  <a:lnTo>
                    <a:pt x="15" y="231"/>
                  </a:lnTo>
                  <a:lnTo>
                    <a:pt x="16" y="232"/>
                  </a:lnTo>
                  <a:lnTo>
                    <a:pt x="19" y="232"/>
                  </a:lnTo>
                  <a:lnTo>
                    <a:pt x="21" y="230"/>
                  </a:lnTo>
                  <a:lnTo>
                    <a:pt x="21" y="228"/>
                  </a:lnTo>
                  <a:lnTo>
                    <a:pt x="16" y="208"/>
                  </a:lnTo>
                  <a:lnTo>
                    <a:pt x="14" y="190"/>
                  </a:lnTo>
                  <a:lnTo>
                    <a:pt x="14" y="172"/>
                  </a:lnTo>
                  <a:lnTo>
                    <a:pt x="18" y="154"/>
                  </a:lnTo>
                  <a:lnTo>
                    <a:pt x="22" y="138"/>
                  </a:lnTo>
                  <a:lnTo>
                    <a:pt x="29" y="122"/>
                  </a:lnTo>
                  <a:lnTo>
                    <a:pt x="39" y="105"/>
                  </a:lnTo>
                  <a:lnTo>
                    <a:pt x="49" y="89"/>
                  </a:lnTo>
                  <a:lnTo>
                    <a:pt x="61" y="75"/>
                  </a:lnTo>
                  <a:lnTo>
                    <a:pt x="76" y="60"/>
                  </a:lnTo>
                  <a:lnTo>
                    <a:pt x="93" y="46"/>
                  </a:lnTo>
                  <a:lnTo>
                    <a:pt x="112" y="32"/>
                  </a:lnTo>
                  <a:lnTo>
                    <a:pt x="130" y="19"/>
                  </a:lnTo>
                  <a:lnTo>
                    <a:pt x="144" y="10"/>
                  </a:lnTo>
                  <a:lnTo>
                    <a:pt x="153" y="3"/>
                  </a:lnTo>
                  <a:lnTo>
                    <a:pt x="156" y="0"/>
                  </a:lnTo>
                  <a:lnTo>
                    <a:pt x="153" y="3"/>
                  </a:lnTo>
                  <a:lnTo>
                    <a:pt x="141" y="10"/>
                  </a:lnTo>
                  <a:lnTo>
                    <a:pt x="126" y="19"/>
                  </a:lnTo>
                  <a:lnTo>
                    <a:pt x="107" y="32"/>
                  </a:lnTo>
                  <a:lnTo>
                    <a:pt x="86" y="46"/>
                  </a:lnTo>
                  <a:lnTo>
                    <a:pt x="68" y="60"/>
                  </a:lnTo>
                  <a:lnTo>
                    <a:pt x="50" y="74"/>
                  </a:lnTo>
                  <a:lnTo>
                    <a:pt x="37" y="8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98" name="Freeform 191"/>
            <p:cNvSpPr>
              <a:spLocks/>
            </p:cNvSpPr>
            <p:nvPr/>
          </p:nvSpPr>
          <p:spPr bwMode="auto">
            <a:xfrm>
              <a:off x="2905" y="1868"/>
              <a:ext cx="125" cy="246"/>
            </a:xfrm>
            <a:custGeom>
              <a:avLst/>
              <a:gdLst>
                <a:gd name="T0" fmla="*/ 28 w 125"/>
                <a:gd name="T1" fmla="*/ 105 h 246"/>
                <a:gd name="T2" fmla="*/ 19 w 125"/>
                <a:gd name="T3" fmla="*/ 122 h 246"/>
                <a:gd name="T4" fmla="*/ 12 w 125"/>
                <a:gd name="T5" fmla="*/ 140 h 246"/>
                <a:gd name="T6" fmla="*/ 6 w 125"/>
                <a:gd name="T7" fmla="*/ 159 h 246"/>
                <a:gd name="T8" fmla="*/ 1 w 125"/>
                <a:gd name="T9" fmla="*/ 177 h 246"/>
                <a:gd name="T10" fmla="*/ 0 w 125"/>
                <a:gd name="T11" fmla="*/ 194 h 246"/>
                <a:gd name="T12" fmla="*/ 3 w 125"/>
                <a:gd name="T13" fmla="*/ 211 h 246"/>
                <a:gd name="T14" fmla="*/ 6 w 125"/>
                <a:gd name="T15" fmla="*/ 227 h 246"/>
                <a:gd name="T16" fmla="*/ 10 w 125"/>
                <a:gd name="T17" fmla="*/ 244 h 246"/>
                <a:gd name="T18" fmla="*/ 11 w 125"/>
                <a:gd name="T19" fmla="*/ 246 h 246"/>
                <a:gd name="T20" fmla="*/ 13 w 125"/>
                <a:gd name="T21" fmla="*/ 245 h 246"/>
                <a:gd name="T22" fmla="*/ 15 w 125"/>
                <a:gd name="T23" fmla="*/ 242 h 246"/>
                <a:gd name="T24" fmla="*/ 17 w 125"/>
                <a:gd name="T25" fmla="*/ 240 h 246"/>
                <a:gd name="T26" fmla="*/ 13 w 125"/>
                <a:gd name="T27" fmla="*/ 204 h 246"/>
                <a:gd name="T28" fmla="*/ 17 w 125"/>
                <a:gd name="T29" fmla="*/ 169 h 246"/>
                <a:gd name="T30" fmla="*/ 25 w 125"/>
                <a:gd name="T31" fmla="*/ 136 h 246"/>
                <a:gd name="T32" fmla="*/ 40 w 125"/>
                <a:gd name="T33" fmla="*/ 103 h 246"/>
                <a:gd name="T34" fmla="*/ 50 w 125"/>
                <a:gd name="T35" fmla="*/ 86 h 246"/>
                <a:gd name="T36" fmla="*/ 62 w 125"/>
                <a:gd name="T37" fmla="*/ 69 h 246"/>
                <a:gd name="T38" fmla="*/ 76 w 125"/>
                <a:gd name="T39" fmla="*/ 52 h 246"/>
                <a:gd name="T40" fmla="*/ 91 w 125"/>
                <a:gd name="T41" fmla="*/ 36 h 246"/>
                <a:gd name="T42" fmla="*/ 104 w 125"/>
                <a:gd name="T43" fmla="*/ 22 h 246"/>
                <a:gd name="T44" fmla="*/ 114 w 125"/>
                <a:gd name="T45" fmla="*/ 11 h 246"/>
                <a:gd name="T46" fmla="*/ 123 w 125"/>
                <a:gd name="T47" fmla="*/ 2 h 246"/>
                <a:gd name="T48" fmla="*/ 125 w 125"/>
                <a:gd name="T49" fmla="*/ 0 h 246"/>
                <a:gd name="T50" fmla="*/ 121 w 125"/>
                <a:gd name="T51" fmla="*/ 2 h 246"/>
                <a:gd name="T52" fmla="*/ 113 w 125"/>
                <a:gd name="T53" fmla="*/ 11 h 246"/>
                <a:gd name="T54" fmla="*/ 102 w 125"/>
                <a:gd name="T55" fmla="*/ 22 h 246"/>
                <a:gd name="T56" fmla="*/ 86 w 125"/>
                <a:gd name="T57" fmla="*/ 36 h 246"/>
                <a:gd name="T58" fmla="*/ 70 w 125"/>
                <a:gd name="T59" fmla="*/ 54 h 246"/>
                <a:gd name="T60" fmla="*/ 54 w 125"/>
                <a:gd name="T61" fmla="*/ 71 h 246"/>
                <a:gd name="T62" fmla="*/ 40 w 125"/>
                <a:gd name="T63" fmla="*/ 89 h 246"/>
                <a:gd name="T64" fmla="*/ 28 w 125"/>
                <a:gd name="T65" fmla="*/ 105 h 2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246"/>
                <a:gd name="T101" fmla="*/ 125 w 125"/>
                <a:gd name="T102" fmla="*/ 246 h 2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246">
                  <a:moveTo>
                    <a:pt x="28" y="105"/>
                  </a:moveTo>
                  <a:lnTo>
                    <a:pt x="19" y="122"/>
                  </a:lnTo>
                  <a:lnTo>
                    <a:pt x="12" y="140"/>
                  </a:lnTo>
                  <a:lnTo>
                    <a:pt x="6" y="159"/>
                  </a:lnTo>
                  <a:lnTo>
                    <a:pt x="1" y="177"/>
                  </a:lnTo>
                  <a:lnTo>
                    <a:pt x="0" y="194"/>
                  </a:lnTo>
                  <a:lnTo>
                    <a:pt x="3" y="211"/>
                  </a:lnTo>
                  <a:lnTo>
                    <a:pt x="6" y="227"/>
                  </a:lnTo>
                  <a:lnTo>
                    <a:pt x="10" y="244"/>
                  </a:lnTo>
                  <a:lnTo>
                    <a:pt x="11" y="246"/>
                  </a:lnTo>
                  <a:lnTo>
                    <a:pt x="13" y="245"/>
                  </a:lnTo>
                  <a:lnTo>
                    <a:pt x="15" y="242"/>
                  </a:lnTo>
                  <a:lnTo>
                    <a:pt x="17" y="240"/>
                  </a:lnTo>
                  <a:lnTo>
                    <a:pt x="13" y="204"/>
                  </a:lnTo>
                  <a:lnTo>
                    <a:pt x="17" y="169"/>
                  </a:lnTo>
                  <a:lnTo>
                    <a:pt x="25" y="136"/>
                  </a:lnTo>
                  <a:lnTo>
                    <a:pt x="40" y="103"/>
                  </a:lnTo>
                  <a:lnTo>
                    <a:pt x="50" y="86"/>
                  </a:lnTo>
                  <a:lnTo>
                    <a:pt x="62" y="69"/>
                  </a:lnTo>
                  <a:lnTo>
                    <a:pt x="76" y="52"/>
                  </a:lnTo>
                  <a:lnTo>
                    <a:pt x="91" y="36"/>
                  </a:lnTo>
                  <a:lnTo>
                    <a:pt x="104" y="22"/>
                  </a:lnTo>
                  <a:lnTo>
                    <a:pt x="114" y="11"/>
                  </a:lnTo>
                  <a:lnTo>
                    <a:pt x="123" y="2"/>
                  </a:lnTo>
                  <a:lnTo>
                    <a:pt x="125" y="0"/>
                  </a:lnTo>
                  <a:lnTo>
                    <a:pt x="121" y="2"/>
                  </a:lnTo>
                  <a:lnTo>
                    <a:pt x="113" y="11"/>
                  </a:lnTo>
                  <a:lnTo>
                    <a:pt x="102" y="22"/>
                  </a:lnTo>
                  <a:lnTo>
                    <a:pt x="86" y="36"/>
                  </a:lnTo>
                  <a:lnTo>
                    <a:pt x="70" y="54"/>
                  </a:lnTo>
                  <a:lnTo>
                    <a:pt x="54" y="71"/>
                  </a:lnTo>
                  <a:lnTo>
                    <a:pt x="40" y="89"/>
                  </a:lnTo>
                  <a:lnTo>
                    <a:pt x="28" y="10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099" name="Freeform 192"/>
            <p:cNvSpPr>
              <a:spLocks/>
            </p:cNvSpPr>
            <p:nvPr/>
          </p:nvSpPr>
          <p:spPr bwMode="auto">
            <a:xfrm>
              <a:off x="3035" y="1749"/>
              <a:ext cx="371" cy="169"/>
            </a:xfrm>
            <a:custGeom>
              <a:avLst/>
              <a:gdLst>
                <a:gd name="T0" fmla="*/ 151 w 371"/>
                <a:gd name="T1" fmla="*/ 51 h 169"/>
                <a:gd name="T2" fmla="*/ 165 w 371"/>
                <a:gd name="T3" fmla="*/ 34 h 169"/>
                <a:gd name="T4" fmla="*/ 180 w 371"/>
                <a:gd name="T5" fmla="*/ 19 h 169"/>
                <a:gd name="T6" fmla="*/ 199 w 371"/>
                <a:gd name="T7" fmla="*/ 14 h 169"/>
                <a:gd name="T8" fmla="*/ 219 w 371"/>
                <a:gd name="T9" fmla="*/ 19 h 169"/>
                <a:gd name="T10" fmla="*/ 238 w 371"/>
                <a:gd name="T11" fmla="*/ 26 h 169"/>
                <a:gd name="T12" fmla="*/ 255 w 371"/>
                <a:gd name="T13" fmla="*/ 34 h 169"/>
                <a:gd name="T14" fmla="*/ 271 w 371"/>
                <a:gd name="T15" fmla="*/ 40 h 169"/>
                <a:gd name="T16" fmla="*/ 286 w 371"/>
                <a:gd name="T17" fmla="*/ 46 h 169"/>
                <a:gd name="T18" fmla="*/ 303 w 371"/>
                <a:gd name="T19" fmla="*/ 51 h 169"/>
                <a:gd name="T20" fmla="*/ 317 w 371"/>
                <a:gd name="T21" fmla="*/ 58 h 169"/>
                <a:gd name="T22" fmla="*/ 332 w 371"/>
                <a:gd name="T23" fmla="*/ 64 h 169"/>
                <a:gd name="T24" fmla="*/ 347 w 371"/>
                <a:gd name="T25" fmla="*/ 71 h 169"/>
                <a:gd name="T26" fmla="*/ 361 w 371"/>
                <a:gd name="T27" fmla="*/ 78 h 169"/>
                <a:gd name="T28" fmla="*/ 370 w 371"/>
                <a:gd name="T29" fmla="*/ 82 h 169"/>
                <a:gd name="T30" fmla="*/ 371 w 371"/>
                <a:gd name="T31" fmla="*/ 78 h 169"/>
                <a:gd name="T32" fmla="*/ 363 w 371"/>
                <a:gd name="T33" fmla="*/ 74 h 169"/>
                <a:gd name="T34" fmla="*/ 349 w 371"/>
                <a:gd name="T35" fmla="*/ 65 h 169"/>
                <a:gd name="T36" fmla="*/ 335 w 371"/>
                <a:gd name="T37" fmla="*/ 58 h 169"/>
                <a:gd name="T38" fmla="*/ 320 w 371"/>
                <a:gd name="T39" fmla="*/ 51 h 169"/>
                <a:gd name="T40" fmla="*/ 306 w 371"/>
                <a:gd name="T41" fmla="*/ 44 h 169"/>
                <a:gd name="T42" fmla="*/ 291 w 371"/>
                <a:gd name="T43" fmla="*/ 39 h 169"/>
                <a:gd name="T44" fmla="*/ 275 w 371"/>
                <a:gd name="T45" fmla="*/ 32 h 169"/>
                <a:gd name="T46" fmla="*/ 259 w 371"/>
                <a:gd name="T47" fmla="*/ 25 h 169"/>
                <a:gd name="T48" fmla="*/ 241 w 371"/>
                <a:gd name="T49" fmla="*/ 15 h 169"/>
                <a:gd name="T50" fmla="*/ 218 w 371"/>
                <a:gd name="T51" fmla="*/ 5 h 169"/>
                <a:gd name="T52" fmla="*/ 194 w 371"/>
                <a:gd name="T53" fmla="*/ 0 h 169"/>
                <a:gd name="T54" fmla="*/ 173 w 371"/>
                <a:gd name="T55" fmla="*/ 7 h 169"/>
                <a:gd name="T56" fmla="*/ 142 w 371"/>
                <a:gd name="T57" fmla="*/ 42 h 169"/>
                <a:gd name="T58" fmla="*/ 88 w 371"/>
                <a:gd name="T59" fmla="*/ 93 h 169"/>
                <a:gd name="T60" fmla="*/ 37 w 371"/>
                <a:gd name="T61" fmla="*/ 138 h 169"/>
                <a:gd name="T62" fmla="*/ 4 w 371"/>
                <a:gd name="T63" fmla="*/ 166 h 169"/>
                <a:gd name="T64" fmla="*/ 4 w 371"/>
                <a:gd name="T65" fmla="*/ 167 h 169"/>
                <a:gd name="T66" fmla="*/ 35 w 371"/>
                <a:gd name="T67" fmla="*/ 147 h 169"/>
                <a:gd name="T68" fmla="*/ 81 w 371"/>
                <a:gd name="T69" fmla="*/ 114 h 169"/>
                <a:gd name="T70" fmla="*/ 127 w 371"/>
                <a:gd name="T71" fmla="*/ 78 h 1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71"/>
                <a:gd name="T109" fmla="*/ 0 h 169"/>
                <a:gd name="T110" fmla="*/ 371 w 371"/>
                <a:gd name="T111" fmla="*/ 169 h 1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71" h="169">
                  <a:moveTo>
                    <a:pt x="144" y="60"/>
                  </a:moveTo>
                  <a:lnTo>
                    <a:pt x="151" y="51"/>
                  </a:lnTo>
                  <a:lnTo>
                    <a:pt x="158" y="42"/>
                  </a:lnTo>
                  <a:lnTo>
                    <a:pt x="165" y="34"/>
                  </a:lnTo>
                  <a:lnTo>
                    <a:pt x="172" y="26"/>
                  </a:lnTo>
                  <a:lnTo>
                    <a:pt x="180" y="19"/>
                  </a:lnTo>
                  <a:lnTo>
                    <a:pt x="190" y="15"/>
                  </a:lnTo>
                  <a:lnTo>
                    <a:pt x="199" y="14"/>
                  </a:lnTo>
                  <a:lnTo>
                    <a:pt x="209" y="15"/>
                  </a:lnTo>
                  <a:lnTo>
                    <a:pt x="219" y="19"/>
                  </a:lnTo>
                  <a:lnTo>
                    <a:pt x="229" y="22"/>
                  </a:lnTo>
                  <a:lnTo>
                    <a:pt x="238" y="26"/>
                  </a:lnTo>
                  <a:lnTo>
                    <a:pt x="248" y="30"/>
                  </a:lnTo>
                  <a:lnTo>
                    <a:pt x="255" y="34"/>
                  </a:lnTo>
                  <a:lnTo>
                    <a:pt x="263" y="37"/>
                  </a:lnTo>
                  <a:lnTo>
                    <a:pt x="271" y="40"/>
                  </a:lnTo>
                  <a:lnTo>
                    <a:pt x="279" y="43"/>
                  </a:lnTo>
                  <a:lnTo>
                    <a:pt x="286" y="46"/>
                  </a:lnTo>
                  <a:lnTo>
                    <a:pt x="294" y="49"/>
                  </a:lnTo>
                  <a:lnTo>
                    <a:pt x="303" y="51"/>
                  </a:lnTo>
                  <a:lnTo>
                    <a:pt x="310" y="55"/>
                  </a:lnTo>
                  <a:lnTo>
                    <a:pt x="317" y="58"/>
                  </a:lnTo>
                  <a:lnTo>
                    <a:pt x="325" y="61"/>
                  </a:lnTo>
                  <a:lnTo>
                    <a:pt x="332" y="64"/>
                  </a:lnTo>
                  <a:lnTo>
                    <a:pt x="339" y="68"/>
                  </a:lnTo>
                  <a:lnTo>
                    <a:pt x="347" y="71"/>
                  </a:lnTo>
                  <a:lnTo>
                    <a:pt x="354" y="75"/>
                  </a:lnTo>
                  <a:lnTo>
                    <a:pt x="361" y="78"/>
                  </a:lnTo>
                  <a:lnTo>
                    <a:pt x="368" y="82"/>
                  </a:lnTo>
                  <a:lnTo>
                    <a:pt x="370" y="82"/>
                  </a:lnTo>
                  <a:lnTo>
                    <a:pt x="371" y="81"/>
                  </a:lnTo>
                  <a:lnTo>
                    <a:pt x="371" y="78"/>
                  </a:lnTo>
                  <a:lnTo>
                    <a:pt x="370" y="77"/>
                  </a:lnTo>
                  <a:lnTo>
                    <a:pt x="363" y="74"/>
                  </a:lnTo>
                  <a:lnTo>
                    <a:pt x="356" y="69"/>
                  </a:lnTo>
                  <a:lnTo>
                    <a:pt x="349" y="65"/>
                  </a:lnTo>
                  <a:lnTo>
                    <a:pt x="342" y="62"/>
                  </a:lnTo>
                  <a:lnTo>
                    <a:pt x="335" y="58"/>
                  </a:lnTo>
                  <a:lnTo>
                    <a:pt x="328" y="55"/>
                  </a:lnTo>
                  <a:lnTo>
                    <a:pt x="320" y="51"/>
                  </a:lnTo>
                  <a:lnTo>
                    <a:pt x="313" y="48"/>
                  </a:lnTo>
                  <a:lnTo>
                    <a:pt x="306" y="44"/>
                  </a:lnTo>
                  <a:lnTo>
                    <a:pt x="298" y="41"/>
                  </a:lnTo>
                  <a:lnTo>
                    <a:pt x="291" y="39"/>
                  </a:lnTo>
                  <a:lnTo>
                    <a:pt x="283" y="35"/>
                  </a:lnTo>
                  <a:lnTo>
                    <a:pt x="275" y="32"/>
                  </a:lnTo>
                  <a:lnTo>
                    <a:pt x="268" y="28"/>
                  </a:lnTo>
                  <a:lnTo>
                    <a:pt x="259" y="25"/>
                  </a:lnTo>
                  <a:lnTo>
                    <a:pt x="252" y="21"/>
                  </a:lnTo>
                  <a:lnTo>
                    <a:pt x="241" y="15"/>
                  </a:lnTo>
                  <a:lnTo>
                    <a:pt x="229" y="9"/>
                  </a:lnTo>
                  <a:lnTo>
                    <a:pt x="218" y="5"/>
                  </a:lnTo>
                  <a:lnTo>
                    <a:pt x="206" y="1"/>
                  </a:lnTo>
                  <a:lnTo>
                    <a:pt x="194" y="0"/>
                  </a:lnTo>
                  <a:lnTo>
                    <a:pt x="184" y="3"/>
                  </a:lnTo>
                  <a:lnTo>
                    <a:pt x="173" y="7"/>
                  </a:lnTo>
                  <a:lnTo>
                    <a:pt x="164" y="16"/>
                  </a:lnTo>
                  <a:lnTo>
                    <a:pt x="142" y="42"/>
                  </a:lnTo>
                  <a:lnTo>
                    <a:pt x="116" y="68"/>
                  </a:lnTo>
                  <a:lnTo>
                    <a:pt x="88" y="93"/>
                  </a:lnTo>
                  <a:lnTo>
                    <a:pt x="61" y="117"/>
                  </a:lnTo>
                  <a:lnTo>
                    <a:pt x="37" y="138"/>
                  </a:lnTo>
                  <a:lnTo>
                    <a:pt x="18" y="154"/>
                  </a:lnTo>
                  <a:lnTo>
                    <a:pt x="4" y="166"/>
                  </a:lnTo>
                  <a:lnTo>
                    <a:pt x="0" y="169"/>
                  </a:lnTo>
                  <a:lnTo>
                    <a:pt x="4" y="167"/>
                  </a:lnTo>
                  <a:lnTo>
                    <a:pt x="17" y="159"/>
                  </a:lnTo>
                  <a:lnTo>
                    <a:pt x="35" y="147"/>
                  </a:lnTo>
                  <a:lnTo>
                    <a:pt x="57" y="132"/>
                  </a:lnTo>
                  <a:lnTo>
                    <a:pt x="81" y="114"/>
                  </a:lnTo>
                  <a:lnTo>
                    <a:pt x="104" y="97"/>
                  </a:lnTo>
                  <a:lnTo>
                    <a:pt x="127" y="78"/>
                  </a:lnTo>
                  <a:lnTo>
                    <a:pt x="144" y="6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00" name="Freeform 193"/>
            <p:cNvSpPr>
              <a:spLocks/>
            </p:cNvSpPr>
            <p:nvPr/>
          </p:nvSpPr>
          <p:spPr bwMode="auto">
            <a:xfrm>
              <a:off x="2958" y="1953"/>
              <a:ext cx="244" cy="100"/>
            </a:xfrm>
            <a:custGeom>
              <a:avLst/>
              <a:gdLst>
                <a:gd name="T0" fmla="*/ 114 w 244"/>
                <a:gd name="T1" fmla="*/ 100 h 100"/>
                <a:gd name="T2" fmla="*/ 123 w 244"/>
                <a:gd name="T3" fmla="*/ 98 h 100"/>
                <a:gd name="T4" fmla="*/ 133 w 244"/>
                <a:gd name="T5" fmla="*/ 95 h 100"/>
                <a:gd name="T6" fmla="*/ 142 w 244"/>
                <a:gd name="T7" fmla="*/ 91 h 100"/>
                <a:gd name="T8" fmla="*/ 151 w 244"/>
                <a:gd name="T9" fmla="*/ 86 h 100"/>
                <a:gd name="T10" fmla="*/ 160 w 244"/>
                <a:gd name="T11" fmla="*/ 82 h 100"/>
                <a:gd name="T12" fmla="*/ 170 w 244"/>
                <a:gd name="T13" fmla="*/ 77 h 100"/>
                <a:gd name="T14" fmla="*/ 178 w 244"/>
                <a:gd name="T15" fmla="*/ 71 h 100"/>
                <a:gd name="T16" fmla="*/ 186 w 244"/>
                <a:gd name="T17" fmla="*/ 67 h 100"/>
                <a:gd name="T18" fmla="*/ 194 w 244"/>
                <a:gd name="T19" fmla="*/ 62 h 100"/>
                <a:gd name="T20" fmla="*/ 201 w 244"/>
                <a:gd name="T21" fmla="*/ 56 h 100"/>
                <a:gd name="T22" fmla="*/ 208 w 244"/>
                <a:gd name="T23" fmla="*/ 49 h 100"/>
                <a:gd name="T24" fmla="*/ 216 w 244"/>
                <a:gd name="T25" fmla="*/ 43 h 100"/>
                <a:gd name="T26" fmla="*/ 222 w 244"/>
                <a:gd name="T27" fmla="*/ 36 h 100"/>
                <a:gd name="T28" fmla="*/ 229 w 244"/>
                <a:gd name="T29" fmla="*/ 29 h 100"/>
                <a:gd name="T30" fmla="*/ 236 w 244"/>
                <a:gd name="T31" fmla="*/ 21 h 100"/>
                <a:gd name="T32" fmla="*/ 242 w 244"/>
                <a:gd name="T33" fmla="*/ 14 h 100"/>
                <a:gd name="T34" fmla="*/ 244 w 244"/>
                <a:gd name="T35" fmla="*/ 9 h 100"/>
                <a:gd name="T36" fmla="*/ 243 w 244"/>
                <a:gd name="T37" fmla="*/ 4 h 100"/>
                <a:gd name="T38" fmla="*/ 240 w 244"/>
                <a:gd name="T39" fmla="*/ 0 h 100"/>
                <a:gd name="T40" fmla="*/ 234 w 244"/>
                <a:gd name="T41" fmla="*/ 1 h 100"/>
                <a:gd name="T42" fmla="*/ 221 w 244"/>
                <a:gd name="T43" fmla="*/ 8 h 100"/>
                <a:gd name="T44" fmla="*/ 207 w 244"/>
                <a:gd name="T45" fmla="*/ 14 h 100"/>
                <a:gd name="T46" fmla="*/ 194 w 244"/>
                <a:gd name="T47" fmla="*/ 20 h 100"/>
                <a:gd name="T48" fmla="*/ 180 w 244"/>
                <a:gd name="T49" fmla="*/ 26 h 100"/>
                <a:gd name="T50" fmla="*/ 167 w 244"/>
                <a:gd name="T51" fmla="*/ 32 h 100"/>
                <a:gd name="T52" fmla="*/ 153 w 244"/>
                <a:gd name="T53" fmla="*/ 39 h 100"/>
                <a:gd name="T54" fmla="*/ 142 w 244"/>
                <a:gd name="T55" fmla="*/ 46 h 100"/>
                <a:gd name="T56" fmla="*/ 130 w 244"/>
                <a:gd name="T57" fmla="*/ 55 h 100"/>
                <a:gd name="T58" fmla="*/ 108 w 244"/>
                <a:gd name="T59" fmla="*/ 68 h 100"/>
                <a:gd name="T60" fmla="*/ 86 w 244"/>
                <a:gd name="T61" fmla="*/ 72 h 100"/>
                <a:gd name="T62" fmla="*/ 64 w 244"/>
                <a:gd name="T63" fmla="*/ 71 h 100"/>
                <a:gd name="T64" fmla="*/ 44 w 244"/>
                <a:gd name="T65" fmla="*/ 67 h 100"/>
                <a:gd name="T66" fmla="*/ 26 w 244"/>
                <a:gd name="T67" fmla="*/ 61 h 100"/>
                <a:gd name="T68" fmla="*/ 12 w 244"/>
                <a:gd name="T69" fmla="*/ 54 h 100"/>
                <a:gd name="T70" fmla="*/ 3 w 244"/>
                <a:gd name="T71" fmla="*/ 48 h 100"/>
                <a:gd name="T72" fmla="*/ 0 w 244"/>
                <a:gd name="T73" fmla="*/ 46 h 100"/>
                <a:gd name="T74" fmla="*/ 3 w 244"/>
                <a:gd name="T75" fmla="*/ 48 h 100"/>
                <a:gd name="T76" fmla="*/ 11 w 244"/>
                <a:gd name="T77" fmla="*/ 55 h 100"/>
                <a:gd name="T78" fmla="*/ 23 w 244"/>
                <a:gd name="T79" fmla="*/ 65 h 100"/>
                <a:gd name="T80" fmla="*/ 39 w 244"/>
                <a:gd name="T81" fmla="*/ 76 h 100"/>
                <a:gd name="T82" fmla="*/ 57 w 244"/>
                <a:gd name="T83" fmla="*/ 86 h 100"/>
                <a:gd name="T84" fmla="*/ 77 w 244"/>
                <a:gd name="T85" fmla="*/ 96 h 100"/>
                <a:gd name="T86" fmla="*/ 95 w 244"/>
                <a:gd name="T87" fmla="*/ 100 h 100"/>
                <a:gd name="T88" fmla="*/ 114 w 244"/>
                <a:gd name="T89" fmla="*/ 100 h 1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4"/>
                <a:gd name="T136" fmla="*/ 0 h 100"/>
                <a:gd name="T137" fmla="*/ 244 w 244"/>
                <a:gd name="T138" fmla="*/ 100 h 1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4" h="100">
                  <a:moveTo>
                    <a:pt x="114" y="100"/>
                  </a:moveTo>
                  <a:lnTo>
                    <a:pt x="123" y="98"/>
                  </a:lnTo>
                  <a:lnTo>
                    <a:pt x="133" y="95"/>
                  </a:lnTo>
                  <a:lnTo>
                    <a:pt x="142" y="91"/>
                  </a:lnTo>
                  <a:lnTo>
                    <a:pt x="151" y="86"/>
                  </a:lnTo>
                  <a:lnTo>
                    <a:pt x="160" y="82"/>
                  </a:lnTo>
                  <a:lnTo>
                    <a:pt x="170" y="77"/>
                  </a:lnTo>
                  <a:lnTo>
                    <a:pt x="178" y="71"/>
                  </a:lnTo>
                  <a:lnTo>
                    <a:pt x="186" y="67"/>
                  </a:lnTo>
                  <a:lnTo>
                    <a:pt x="194" y="62"/>
                  </a:lnTo>
                  <a:lnTo>
                    <a:pt x="201" y="56"/>
                  </a:lnTo>
                  <a:lnTo>
                    <a:pt x="208" y="49"/>
                  </a:lnTo>
                  <a:lnTo>
                    <a:pt x="216" y="43"/>
                  </a:lnTo>
                  <a:lnTo>
                    <a:pt x="222" y="36"/>
                  </a:lnTo>
                  <a:lnTo>
                    <a:pt x="229" y="29"/>
                  </a:lnTo>
                  <a:lnTo>
                    <a:pt x="236" y="21"/>
                  </a:lnTo>
                  <a:lnTo>
                    <a:pt x="242" y="14"/>
                  </a:lnTo>
                  <a:lnTo>
                    <a:pt x="244" y="9"/>
                  </a:lnTo>
                  <a:lnTo>
                    <a:pt x="243" y="4"/>
                  </a:lnTo>
                  <a:lnTo>
                    <a:pt x="240" y="0"/>
                  </a:lnTo>
                  <a:lnTo>
                    <a:pt x="234" y="1"/>
                  </a:lnTo>
                  <a:lnTo>
                    <a:pt x="221" y="8"/>
                  </a:lnTo>
                  <a:lnTo>
                    <a:pt x="207" y="14"/>
                  </a:lnTo>
                  <a:lnTo>
                    <a:pt x="194" y="20"/>
                  </a:lnTo>
                  <a:lnTo>
                    <a:pt x="180" y="26"/>
                  </a:lnTo>
                  <a:lnTo>
                    <a:pt x="167" y="32"/>
                  </a:lnTo>
                  <a:lnTo>
                    <a:pt x="153" y="39"/>
                  </a:lnTo>
                  <a:lnTo>
                    <a:pt x="142" y="46"/>
                  </a:lnTo>
                  <a:lnTo>
                    <a:pt x="130" y="55"/>
                  </a:lnTo>
                  <a:lnTo>
                    <a:pt x="108" y="68"/>
                  </a:lnTo>
                  <a:lnTo>
                    <a:pt x="86" y="72"/>
                  </a:lnTo>
                  <a:lnTo>
                    <a:pt x="64" y="71"/>
                  </a:lnTo>
                  <a:lnTo>
                    <a:pt x="44" y="67"/>
                  </a:lnTo>
                  <a:lnTo>
                    <a:pt x="26" y="61"/>
                  </a:lnTo>
                  <a:lnTo>
                    <a:pt x="12" y="54"/>
                  </a:lnTo>
                  <a:lnTo>
                    <a:pt x="3" y="48"/>
                  </a:lnTo>
                  <a:lnTo>
                    <a:pt x="0" y="46"/>
                  </a:lnTo>
                  <a:lnTo>
                    <a:pt x="3" y="48"/>
                  </a:lnTo>
                  <a:lnTo>
                    <a:pt x="11" y="55"/>
                  </a:lnTo>
                  <a:lnTo>
                    <a:pt x="23" y="65"/>
                  </a:lnTo>
                  <a:lnTo>
                    <a:pt x="39" y="76"/>
                  </a:lnTo>
                  <a:lnTo>
                    <a:pt x="57" y="86"/>
                  </a:lnTo>
                  <a:lnTo>
                    <a:pt x="77" y="96"/>
                  </a:lnTo>
                  <a:lnTo>
                    <a:pt x="95" y="100"/>
                  </a:lnTo>
                  <a:lnTo>
                    <a:pt x="114" y="10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01" name="Freeform 194"/>
            <p:cNvSpPr>
              <a:spLocks/>
            </p:cNvSpPr>
            <p:nvPr/>
          </p:nvSpPr>
          <p:spPr bwMode="auto">
            <a:xfrm>
              <a:off x="3118" y="2016"/>
              <a:ext cx="101" cy="29"/>
            </a:xfrm>
            <a:custGeom>
              <a:avLst/>
              <a:gdLst>
                <a:gd name="T0" fmla="*/ 98 w 101"/>
                <a:gd name="T1" fmla="*/ 29 h 29"/>
                <a:gd name="T2" fmla="*/ 100 w 101"/>
                <a:gd name="T3" fmla="*/ 28 h 29"/>
                <a:gd name="T4" fmla="*/ 101 w 101"/>
                <a:gd name="T5" fmla="*/ 27 h 29"/>
                <a:gd name="T6" fmla="*/ 101 w 101"/>
                <a:gd name="T7" fmla="*/ 26 h 29"/>
                <a:gd name="T8" fmla="*/ 100 w 101"/>
                <a:gd name="T9" fmla="*/ 25 h 29"/>
                <a:gd name="T10" fmla="*/ 86 w 101"/>
                <a:gd name="T11" fmla="*/ 22 h 29"/>
                <a:gd name="T12" fmla="*/ 70 w 101"/>
                <a:gd name="T13" fmla="*/ 19 h 29"/>
                <a:gd name="T14" fmla="*/ 54 w 101"/>
                <a:gd name="T15" fmla="*/ 15 h 29"/>
                <a:gd name="T16" fmla="*/ 38 w 101"/>
                <a:gd name="T17" fmla="*/ 11 h 29"/>
                <a:gd name="T18" fmla="*/ 24 w 101"/>
                <a:gd name="T19" fmla="*/ 7 h 29"/>
                <a:gd name="T20" fmla="*/ 11 w 101"/>
                <a:gd name="T21" fmla="*/ 4 h 29"/>
                <a:gd name="T22" fmla="*/ 4 w 101"/>
                <a:gd name="T23" fmla="*/ 1 h 29"/>
                <a:gd name="T24" fmla="*/ 0 w 101"/>
                <a:gd name="T25" fmla="*/ 0 h 29"/>
                <a:gd name="T26" fmla="*/ 0 w 101"/>
                <a:gd name="T27" fmla="*/ 1 h 29"/>
                <a:gd name="T28" fmla="*/ 3 w 101"/>
                <a:gd name="T29" fmla="*/ 5 h 29"/>
                <a:gd name="T30" fmla="*/ 6 w 101"/>
                <a:gd name="T31" fmla="*/ 11 h 29"/>
                <a:gd name="T32" fmla="*/ 14 w 101"/>
                <a:gd name="T33" fmla="*/ 16 h 29"/>
                <a:gd name="T34" fmla="*/ 26 w 101"/>
                <a:gd name="T35" fmla="*/ 22 h 29"/>
                <a:gd name="T36" fmla="*/ 44 w 101"/>
                <a:gd name="T37" fmla="*/ 27 h 29"/>
                <a:gd name="T38" fmla="*/ 67 w 101"/>
                <a:gd name="T39" fmla="*/ 29 h 29"/>
                <a:gd name="T40" fmla="*/ 98 w 101"/>
                <a:gd name="T41" fmla="*/ 29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29"/>
                <a:gd name="T65" fmla="*/ 101 w 101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29">
                  <a:moveTo>
                    <a:pt x="98" y="29"/>
                  </a:moveTo>
                  <a:lnTo>
                    <a:pt x="100" y="28"/>
                  </a:lnTo>
                  <a:lnTo>
                    <a:pt x="101" y="27"/>
                  </a:lnTo>
                  <a:lnTo>
                    <a:pt x="101" y="26"/>
                  </a:lnTo>
                  <a:lnTo>
                    <a:pt x="100" y="25"/>
                  </a:lnTo>
                  <a:lnTo>
                    <a:pt x="86" y="22"/>
                  </a:lnTo>
                  <a:lnTo>
                    <a:pt x="70" y="19"/>
                  </a:lnTo>
                  <a:lnTo>
                    <a:pt x="54" y="15"/>
                  </a:lnTo>
                  <a:lnTo>
                    <a:pt x="38" y="11"/>
                  </a:lnTo>
                  <a:lnTo>
                    <a:pt x="24" y="7"/>
                  </a:lnTo>
                  <a:lnTo>
                    <a:pt x="11" y="4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6" y="11"/>
                  </a:lnTo>
                  <a:lnTo>
                    <a:pt x="14" y="16"/>
                  </a:lnTo>
                  <a:lnTo>
                    <a:pt x="26" y="22"/>
                  </a:lnTo>
                  <a:lnTo>
                    <a:pt x="44" y="27"/>
                  </a:lnTo>
                  <a:lnTo>
                    <a:pt x="67" y="29"/>
                  </a:lnTo>
                  <a:lnTo>
                    <a:pt x="98" y="2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02" name="Freeform 195"/>
            <p:cNvSpPr>
              <a:spLocks/>
            </p:cNvSpPr>
            <p:nvPr/>
          </p:nvSpPr>
          <p:spPr bwMode="auto">
            <a:xfrm>
              <a:off x="1909" y="572"/>
              <a:ext cx="593" cy="502"/>
            </a:xfrm>
            <a:custGeom>
              <a:avLst/>
              <a:gdLst>
                <a:gd name="T0" fmla="*/ 588 w 593"/>
                <a:gd name="T1" fmla="*/ 27 h 502"/>
                <a:gd name="T2" fmla="*/ 571 w 593"/>
                <a:gd name="T3" fmla="*/ 76 h 502"/>
                <a:gd name="T4" fmla="*/ 545 w 593"/>
                <a:gd name="T5" fmla="*/ 119 h 502"/>
                <a:gd name="T6" fmla="*/ 513 w 593"/>
                <a:gd name="T7" fmla="*/ 156 h 502"/>
                <a:gd name="T8" fmla="*/ 474 w 593"/>
                <a:gd name="T9" fmla="*/ 190 h 502"/>
                <a:gd name="T10" fmla="*/ 431 w 593"/>
                <a:gd name="T11" fmla="*/ 219 h 502"/>
                <a:gd name="T12" fmla="*/ 386 w 593"/>
                <a:gd name="T13" fmla="*/ 245 h 502"/>
                <a:gd name="T14" fmla="*/ 339 w 593"/>
                <a:gd name="T15" fmla="*/ 268 h 502"/>
                <a:gd name="T16" fmla="*/ 294 w 593"/>
                <a:gd name="T17" fmla="*/ 289 h 502"/>
                <a:gd name="T18" fmla="*/ 250 w 593"/>
                <a:gd name="T19" fmla="*/ 310 h 502"/>
                <a:gd name="T20" fmla="*/ 207 w 593"/>
                <a:gd name="T21" fmla="*/ 332 h 502"/>
                <a:gd name="T22" fmla="*/ 165 w 593"/>
                <a:gd name="T23" fmla="*/ 356 h 502"/>
                <a:gd name="T24" fmla="*/ 125 w 593"/>
                <a:gd name="T25" fmla="*/ 381 h 502"/>
                <a:gd name="T26" fmla="*/ 85 w 593"/>
                <a:gd name="T27" fmla="*/ 409 h 502"/>
                <a:gd name="T28" fmla="*/ 48 w 593"/>
                <a:gd name="T29" fmla="*/ 441 h 502"/>
                <a:gd name="T30" fmla="*/ 15 w 593"/>
                <a:gd name="T31" fmla="*/ 476 h 502"/>
                <a:gd name="T32" fmla="*/ 0 w 593"/>
                <a:gd name="T33" fmla="*/ 499 h 502"/>
                <a:gd name="T34" fmla="*/ 6 w 593"/>
                <a:gd name="T35" fmla="*/ 502 h 502"/>
                <a:gd name="T36" fmla="*/ 29 w 593"/>
                <a:gd name="T37" fmla="*/ 484 h 502"/>
                <a:gd name="T38" fmla="*/ 71 w 593"/>
                <a:gd name="T39" fmla="*/ 450 h 502"/>
                <a:gd name="T40" fmla="*/ 113 w 593"/>
                <a:gd name="T41" fmla="*/ 417 h 502"/>
                <a:gd name="T42" fmla="*/ 157 w 593"/>
                <a:gd name="T43" fmla="*/ 388 h 502"/>
                <a:gd name="T44" fmla="*/ 191 w 593"/>
                <a:gd name="T45" fmla="*/ 366 h 502"/>
                <a:gd name="T46" fmla="*/ 214 w 593"/>
                <a:gd name="T47" fmla="*/ 352 h 502"/>
                <a:gd name="T48" fmla="*/ 239 w 593"/>
                <a:gd name="T49" fmla="*/ 339 h 502"/>
                <a:gd name="T50" fmla="*/ 263 w 593"/>
                <a:gd name="T51" fmla="*/ 328 h 502"/>
                <a:gd name="T52" fmla="*/ 288 w 593"/>
                <a:gd name="T53" fmla="*/ 316 h 502"/>
                <a:gd name="T54" fmla="*/ 311 w 593"/>
                <a:gd name="T55" fmla="*/ 304 h 502"/>
                <a:gd name="T56" fmla="*/ 335 w 593"/>
                <a:gd name="T57" fmla="*/ 291 h 502"/>
                <a:gd name="T58" fmla="*/ 360 w 593"/>
                <a:gd name="T59" fmla="*/ 280 h 502"/>
                <a:gd name="T60" fmla="*/ 391 w 593"/>
                <a:gd name="T61" fmla="*/ 261 h 502"/>
                <a:gd name="T62" fmla="*/ 431 w 593"/>
                <a:gd name="T63" fmla="*/ 237 h 502"/>
                <a:gd name="T64" fmla="*/ 468 w 593"/>
                <a:gd name="T65" fmla="*/ 210 h 502"/>
                <a:gd name="T66" fmla="*/ 503 w 593"/>
                <a:gd name="T67" fmla="*/ 180 h 502"/>
                <a:gd name="T68" fmla="*/ 534 w 593"/>
                <a:gd name="T69" fmla="*/ 146 h 502"/>
                <a:gd name="T70" fmla="*/ 558 w 593"/>
                <a:gd name="T71" fmla="*/ 110 h 502"/>
                <a:gd name="T72" fmla="*/ 578 w 593"/>
                <a:gd name="T73" fmla="*/ 69 h 502"/>
                <a:gd name="T74" fmla="*/ 590 w 593"/>
                <a:gd name="T75" fmla="*/ 25 h 502"/>
                <a:gd name="T76" fmla="*/ 593 w 593"/>
                <a:gd name="T77" fmla="*/ 0 h 502"/>
                <a:gd name="T78" fmla="*/ 593 w 593"/>
                <a:gd name="T79" fmla="*/ 0 h 502"/>
                <a:gd name="T80" fmla="*/ 593 w 593"/>
                <a:gd name="T81" fmla="*/ 0 h 5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3"/>
                <a:gd name="T124" fmla="*/ 0 h 502"/>
                <a:gd name="T125" fmla="*/ 593 w 593"/>
                <a:gd name="T126" fmla="*/ 502 h 50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3" h="502">
                  <a:moveTo>
                    <a:pt x="593" y="0"/>
                  </a:moveTo>
                  <a:lnTo>
                    <a:pt x="588" y="27"/>
                  </a:lnTo>
                  <a:lnTo>
                    <a:pt x="581" y="51"/>
                  </a:lnTo>
                  <a:lnTo>
                    <a:pt x="571" y="76"/>
                  </a:lnTo>
                  <a:lnTo>
                    <a:pt x="559" y="98"/>
                  </a:lnTo>
                  <a:lnTo>
                    <a:pt x="545" y="119"/>
                  </a:lnTo>
                  <a:lnTo>
                    <a:pt x="530" y="138"/>
                  </a:lnTo>
                  <a:lnTo>
                    <a:pt x="513" y="156"/>
                  </a:lnTo>
                  <a:lnTo>
                    <a:pt x="494" y="174"/>
                  </a:lnTo>
                  <a:lnTo>
                    <a:pt x="474" y="190"/>
                  </a:lnTo>
                  <a:lnTo>
                    <a:pt x="453" y="205"/>
                  </a:lnTo>
                  <a:lnTo>
                    <a:pt x="431" y="219"/>
                  </a:lnTo>
                  <a:lnTo>
                    <a:pt x="409" y="232"/>
                  </a:lnTo>
                  <a:lnTo>
                    <a:pt x="386" y="245"/>
                  </a:lnTo>
                  <a:lnTo>
                    <a:pt x="362" y="256"/>
                  </a:lnTo>
                  <a:lnTo>
                    <a:pt x="339" y="268"/>
                  </a:lnTo>
                  <a:lnTo>
                    <a:pt x="316" y="279"/>
                  </a:lnTo>
                  <a:lnTo>
                    <a:pt x="294" y="289"/>
                  </a:lnTo>
                  <a:lnTo>
                    <a:pt x="271" y="300"/>
                  </a:lnTo>
                  <a:lnTo>
                    <a:pt x="250" y="310"/>
                  </a:lnTo>
                  <a:lnTo>
                    <a:pt x="228" y="321"/>
                  </a:lnTo>
                  <a:lnTo>
                    <a:pt x="207" y="332"/>
                  </a:lnTo>
                  <a:lnTo>
                    <a:pt x="186" y="344"/>
                  </a:lnTo>
                  <a:lnTo>
                    <a:pt x="165" y="356"/>
                  </a:lnTo>
                  <a:lnTo>
                    <a:pt x="144" y="368"/>
                  </a:lnTo>
                  <a:lnTo>
                    <a:pt x="125" y="381"/>
                  </a:lnTo>
                  <a:lnTo>
                    <a:pt x="105" y="395"/>
                  </a:lnTo>
                  <a:lnTo>
                    <a:pt x="85" y="409"/>
                  </a:lnTo>
                  <a:lnTo>
                    <a:pt x="66" y="424"/>
                  </a:lnTo>
                  <a:lnTo>
                    <a:pt x="48" y="441"/>
                  </a:lnTo>
                  <a:lnTo>
                    <a:pt x="31" y="457"/>
                  </a:lnTo>
                  <a:lnTo>
                    <a:pt x="15" y="476"/>
                  </a:lnTo>
                  <a:lnTo>
                    <a:pt x="1" y="494"/>
                  </a:lnTo>
                  <a:lnTo>
                    <a:pt x="0" y="499"/>
                  </a:lnTo>
                  <a:lnTo>
                    <a:pt x="2" y="501"/>
                  </a:lnTo>
                  <a:lnTo>
                    <a:pt x="6" y="502"/>
                  </a:lnTo>
                  <a:lnTo>
                    <a:pt x="9" y="501"/>
                  </a:lnTo>
                  <a:lnTo>
                    <a:pt x="29" y="484"/>
                  </a:lnTo>
                  <a:lnTo>
                    <a:pt x="50" y="466"/>
                  </a:lnTo>
                  <a:lnTo>
                    <a:pt x="71" y="450"/>
                  </a:lnTo>
                  <a:lnTo>
                    <a:pt x="92" y="434"/>
                  </a:lnTo>
                  <a:lnTo>
                    <a:pt x="113" y="417"/>
                  </a:lnTo>
                  <a:lnTo>
                    <a:pt x="135" y="402"/>
                  </a:lnTo>
                  <a:lnTo>
                    <a:pt x="157" y="388"/>
                  </a:lnTo>
                  <a:lnTo>
                    <a:pt x="179" y="373"/>
                  </a:lnTo>
                  <a:lnTo>
                    <a:pt x="191" y="366"/>
                  </a:lnTo>
                  <a:lnTo>
                    <a:pt x="203" y="359"/>
                  </a:lnTo>
                  <a:lnTo>
                    <a:pt x="214" y="352"/>
                  </a:lnTo>
                  <a:lnTo>
                    <a:pt x="227" y="346"/>
                  </a:lnTo>
                  <a:lnTo>
                    <a:pt x="239" y="339"/>
                  </a:lnTo>
                  <a:lnTo>
                    <a:pt x="250" y="333"/>
                  </a:lnTo>
                  <a:lnTo>
                    <a:pt x="263" y="328"/>
                  </a:lnTo>
                  <a:lnTo>
                    <a:pt x="275" y="322"/>
                  </a:lnTo>
                  <a:lnTo>
                    <a:pt x="288" y="316"/>
                  </a:lnTo>
                  <a:lnTo>
                    <a:pt x="299" y="310"/>
                  </a:lnTo>
                  <a:lnTo>
                    <a:pt x="311" y="304"/>
                  </a:lnTo>
                  <a:lnTo>
                    <a:pt x="324" y="297"/>
                  </a:lnTo>
                  <a:lnTo>
                    <a:pt x="335" y="291"/>
                  </a:lnTo>
                  <a:lnTo>
                    <a:pt x="348" y="286"/>
                  </a:lnTo>
                  <a:lnTo>
                    <a:pt x="360" y="280"/>
                  </a:lnTo>
                  <a:lnTo>
                    <a:pt x="372" y="273"/>
                  </a:lnTo>
                  <a:lnTo>
                    <a:pt x="391" y="261"/>
                  </a:lnTo>
                  <a:lnTo>
                    <a:pt x="411" y="249"/>
                  </a:lnTo>
                  <a:lnTo>
                    <a:pt x="431" y="237"/>
                  </a:lnTo>
                  <a:lnTo>
                    <a:pt x="450" y="224"/>
                  </a:lnTo>
                  <a:lnTo>
                    <a:pt x="468" y="210"/>
                  </a:lnTo>
                  <a:lnTo>
                    <a:pt x="486" y="195"/>
                  </a:lnTo>
                  <a:lnTo>
                    <a:pt x="503" y="180"/>
                  </a:lnTo>
                  <a:lnTo>
                    <a:pt x="518" y="163"/>
                  </a:lnTo>
                  <a:lnTo>
                    <a:pt x="534" y="146"/>
                  </a:lnTo>
                  <a:lnTo>
                    <a:pt x="546" y="128"/>
                  </a:lnTo>
                  <a:lnTo>
                    <a:pt x="558" y="110"/>
                  </a:lnTo>
                  <a:lnTo>
                    <a:pt x="569" y="90"/>
                  </a:lnTo>
                  <a:lnTo>
                    <a:pt x="578" y="69"/>
                  </a:lnTo>
                  <a:lnTo>
                    <a:pt x="585" y="47"/>
                  </a:lnTo>
                  <a:lnTo>
                    <a:pt x="590" y="25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03" name="Freeform 196"/>
            <p:cNvSpPr>
              <a:spLocks/>
            </p:cNvSpPr>
            <p:nvPr/>
          </p:nvSpPr>
          <p:spPr bwMode="auto">
            <a:xfrm>
              <a:off x="2482" y="162"/>
              <a:ext cx="176" cy="402"/>
            </a:xfrm>
            <a:custGeom>
              <a:avLst/>
              <a:gdLst>
                <a:gd name="T0" fmla="*/ 12 w 176"/>
                <a:gd name="T1" fmla="*/ 402 h 402"/>
                <a:gd name="T2" fmla="*/ 15 w 176"/>
                <a:gd name="T3" fmla="*/ 374 h 402"/>
                <a:gd name="T4" fmla="*/ 18 w 176"/>
                <a:gd name="T5" fmla="*/ 346 h 402"/>
                <a:gd name="T6" fmla="*/ 20 w 176"/>
                <a:gd name="T7" fmla="*/ 319 h 402"/>
                <a:gd name="T8" fmla="*/ 20 w 176"/>
                <a:gd name="T9" fmla="*/ 291 h 402"/>
                <a:gd name="T10" fmla="*/ 18 w 176"/>
                <a:gd name="T11" fmla="*/ 256 h 402"/>
                <a:gd name="T12" fmla="*/ 17 w 176"/>
                <a:gd name="T13" fmla="*/ 221 h 402"/>
                <a:gd name="T14" fmla="*/ 15 w 176"/>
                <a:gd name="T15" fmla="*/ 187 h 402"/>
                <a:gd name="T16" fmla="*/ 18 w 176"/>
                <a:gd name="T17" fmla="*/ 152 h 402"/>
                <a:gd name="T18" fmla="*/ 24 w 176"/>
                <a:gd name="T19" fmla="*/ 126 h 402"/>
                <a:gd name="T20" fmla="*/ 35 w 176"/>
                <a:gd name="T21" fmla="*/ 100 h 402"/>
                <a:gd name="T22" fmla="*/ 50 w 176"/>
                <a:gd name="T23" fmla="*/ 77 h 402"/>
                <a:gd name="T24" fmla="*/ 70 w 176"/>
                <a:gd name="T25" fmla="*/ 56 h 402"/>
                <a:gd name="T26" fmla="*/ 93 w 176"/>
                <a:gd name="T27" fmla="*/ 37 h 402"/>
                <a:gd name="T28" fmla="*/ 118 w 176"/>
                <a:gd name="T29" fmla="*/ 23 h 402"/>
                <a:gd name="T30" fmla="*/ 145 w 176"/>
                <a:gd name="T31" fmla="*/ 13 h 402"/>
                <a:gd name="T32" fmla="*/ 172 w 176"/>
                <a:gd name="T33" fmla="*/ 8 h 402"/>
                <a:gd name="T34" fmla="*/ 174 w 176"/>
                <a:gd name="T35" fmla="*/ 7 h 402"/>
                <a:gd name="T36" fmla="*/ 176 w 176"/>
                <a:gd name="T37" fmla="*/ 3 h 402"/>
                <a:gd name="T38" fmla="*/ 176 w 176"/>
                <a:gd name="T39" fmla="*/ 1 h 402"/>
                <a:gd name="T40" fmla="*/ 174 w 176"/>
                <a:gd name="T41" fmla="*/ 0 h 402"/>
                <a:gd name="T42" fmla="*/ 146 w 176"/>
                <a:gd name="T43" fmla="*/ 0 h 402"/>
                <a:gd name="T44" fmla="*/ 120 w 176"/>
                <a:gd name="T45" fmla="*/ 4 h 402"/>
                <a:gd name="T46" fmla="*/ 95 w 176"/>
                <a:gd name="T47" fmla="*/ 15 h 402"/>
                <a:gd name="T48" fmla="*/ 71 w 176"/>
                <a:gd name="T49" fmla="*/ 30 h 402"/>
                <a:gd name="T50" fmla="*/ 51 w 176"/>
                <a:gd name="T51" fmla="*/ 48 h 402"/>
                <a:gd name="T52" fmla="*/ 33 w 176"/>
                <a:gd name="T53" fmla="*/ 69 h 402"/>
                <a:gd name="T54" fmla="*/ 19 w 176"/>
                <a:gd name="T55" fmla="*/ 92 h 402"/>
                <a:gd name="T56" fmla="*/ 7 w 176"/>
                <a:gd name="T57" fmla="*/ 116 h 402"/>
                <a:gd name="T58" fmla="*/ 0 w 176"/>
                <a:gd name="T59" fmla="*/ 149 h 402"/>
                <a:gd name="T60" fmla="*/ 1 w 176"/>
                <a:gd name="T61" fmla="*/ 183 h 402"/>
                <a:gd name="T62" fmla="*/ 6 w 176"/>
                <a:gd name="T63" fmla="*/ 217 h 402"/>
                <a:gd name="T64" fmla="*/ 11 w 176"/>
                <a:gd name="T65" fmla="*/ 250 h 402"/>
                <a:gd name="T66" fmla="*/ 13 w 176"/>
                <a:gd name="T67" fmla="*/ 267 h 402"/>
                <a:gd name="T68" fmla="*/ 14 w 176"/>
                <a:gd name="T69" fmla="*/ 284 h 402"/>
                <a:gd name="T70" fmla="*/ 17 w 176"/>
                <a:gd name="T71" fmla="*/ 302 h 402"/>
                <a:gd name="T72" fmla="*/ 18 w 176"/>
                <a:gd name="T73" fmla="*/ 318 h 402"/>
                <a:gd name="T74" fmla="*/ 18 w 176"/>
                <a:gd name="T75" fmla="*/ 339 h 402"/>
                <a:gd name="T76" fmla="*/ 17 w 176"/>
                <a:gd name="T77" fmla="*/ 360 h 402"/>
                <a:gd name="T78" fmla="*/ 14 w 176"/>
                <a:gd name="T79" fmla="*/ 381 h 402"/>
                <a:gd name="T80" fmla="*/ 12 w 176"/>
                <a:gd name="T81" fmla="*/ 402 h 402"/>
                <a:gd name="T82" fmla="*/ 12 w 176"/>
                <a:gd name="T83" fmla="*/ 402 h 402"/>
                <a:gd name="T84" fmla="*/ 12 w 176"/>
                <a:gd name="T85" fmla="*/ 402 h 402"/>
                <a:gd name="T86" fmla="*/ 12 w 176"/>
                <a:gd name="T87" fmla="*/ 402 h 402"/>
                <a:gd name="T88" fmla="*/ 12 w 176"/>
                <a:gd name="T89" fmla="*/ 402 h 402"/>
                <a:gd name="T90" fmla="*/ 12 w 176"/>
                <a:gd name="T91" fmla="*/ 402 h 4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6"/>
                <a:gd name="T139" fmla="*/ 0 h 402"/>
                <a:gd name="T140" fmla="*/ 176 w 176"/>
                <a:gd name="T141" fmla="*/ 402 h 4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6" h="402">
                  <a:moveTo>
                    <a:pt x="12" y="402"/>
                  </a:moveTo>
                  <a:lnTo>
                    <a:pt x="15" y="374"/>
                  </a:lnTo>
                  <a:lnTo>
                    <a:pt x="18" y="346"/>
                  </a:lnTo>
                  <a:lnTo>
                    <a:pt x="20" y="319"/>
                  </a:lnTo>
                  <a:lnTo>
                    <a:pt x="20" y="291"/>
                  </a:lnTo>
                  <a:lnTo>
                    <a:pt x="18" y="256"/>
                  </a:lnTo>
                  <a:lnTo>
                    <a:pt x="17" y="221"/>
                  </a:lnTo>
                  <a:lnTo>
                    <a:pt x="15" y="187"/>
                  </a:lnTo>
                  <a:lnTo>
                    <a:pt x="18" y="152"/>
                  </a:lnTo>
                  <a:lnTo>
                    <a:pt x="24" y="126"/>
                  </a:lnTo>
                  <a:lnTo>
                    <a:pt x="35" y="100"/>
                  </a:lnTo>
                  <a:lnTo>
                    <a:pt x="50" y="77"/>
                  </a:lnTo>
                  <a:lnTo>
                    <a:pt x="70" y="56"/>
                  </a:lnTo>
                  <a:lnTo>
                    <a:pt x="93" y="37"/>
                  </a:lnTo>
                  <a:lnTo>
                    <a:pt x="118" y="23"/>
                  </a:lnTo>
                  <a:lnTo>
                    <a:pt x="145" y="13"/>
                  </a:lnTo>
                  <a:lnTo>
                    <a:pt x="172" y="8"/>
                  </a:lnTo>
                  <a:lnTo>
                    <a:pt x="174" y="7"/>
                  </a:lnTo>
                  <a:lnTo>
                    <a:pt x="176" y="3"/>
                  </a:lnTo>
                  <a:lnTo>
                    <a:pt x="176" y="1"/>
                  </a:lnTo>
                  <a:lnTo>
                    <a:pt x="174" y="0"/>
                  </a:lnTo>
                  <a:lnTo>
                    <a:pt x="146" y="0"/>
                  </a:lnTo>
                  <a:lnTo>
                    <a:pt x="120" y="4"/>
                  </a:lnTo>
                  <a:lnTo>
                    <a:pt x="95" y="15"/>
                  </a:lnTo>
                  <a:lnTo>
                    <a:pt x="71" y="30"/>
                  </a:lnTo>
                  <a:lnTo>
                    <a:pt x="51" y="48"/>
                  </a:lnTo>
                  <a:lnTo>
                    <a:pt x="33" y="69"/>
                  </a:lnTo>
                  <a:lnTo>
                    <a:pt x="19" y="92"/>
                  </a:lnTo>
                  <a:lnTo>
                    <a:pt x="7" y="116"/>
                  </a:lnTo>
                  <a:lnTo>
                    <a:pt x="0" y="149"/>
                  </a:lnTo>
                  <a:lnTo>
                    <a:pt x="1" y="183"/>
                  </a:lnTo>
                  <a:lnTo>
                    <a:pt x="6" y="217"/>
                  </a:lnTo>
                  <a:lnTo>
                    <a:pt x="11" y="250"/>
                  </a:lnTo>
                  <a:lnTo>
                    <a:pt x="13" y="267"/>
                  </a:lnTo>
                  <a:lnTo>
                    <a:pt x="14" y="284"/>
                  </a:lnTo>
                  <a:lnTo>
                    <a:pt x="17" y="302"/>
                  </a:lnTo>
                  <a:lnTo>
                    <a:pt x="18" y="318"/>
                  </a:lnTo>
                  <a:lnTo>
                    <a:pt x="18" y="339"/>
                  </a:lnTo>
                  <a:lnTo>
                    <a:pt x="17" y="360"/>
                  </a:lnTo>
                  <a:lnTo>
                    <a:pt x="14" y="381"/>
                  </a:lnTo>
                  <a:lnTo>
                    <a:pt x="12" y="40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04" name="Freeform 197"/>
            <p:cNvSpPr>
              <a:spLocks/>
            </p:cNvSpPr>
            <p:nvPr/>
          </p:nvSpPr>
          <p:spPr bwMode="auto">
            <a:xfrm>
              <a:off x="2645" y="158"/>
              <a:ext cx="329" cy="232"/>
            </a:xfrm>
            <a:custGeom>
              <a:avLst/>
              <a:gdLst>
                <a:gd name="T0" fmla="*/ 14 w 329"/>
                <a:gd name="T1" fmla="*/ 12 h 232"/>
                <a:gd name="T2" fmla="*/ 43 w 329"/>
                <a:gd name="T3" fmla="*/ 7 h 232"/>
                <a:gd name="T4" fmla="*/ 74 w 329"/>
                <a:gd name="T5" fmla="*/ 6 h 232"/>
                <a:gd name="T6" fmla="*/ 105 w 329"/>
                <a:gd name="T7" fmla="*/ 8 h 232"/>
                <a:gd name="T8" fmla="*/ 136 w 329"/>
                <a:gd name="T9" fmla="*/ 14 h 232"/>
                <a:gd name="T10" fmla="*/ 165 w 329"/>
                <a:gd name="T11" fmla="*/ 22 h 232"/>
                <a:gd name="T12" fmla="*/ 193 w 329"/>
                <a:gd name="T13" fmla="*/ 34 h 232"/>
                <a:gd name="T14" fmla="*/ 219 w 329"/>
                <a:gd name="T15" fmla="*/ 49 h 232"/>
                <a:gd name="T16" fmla="*/ 242 w 329"/>
                <a:gd name="T17" fmla="*/ 66 h 232"/>
                <a:gd name="T18" fmla="*/ 261 w 329"/>
                <a:gd name="T19" fmla="*/ 83 h 232"/>
                <a:gd name="T20" fmla="*/ 279 w 329"/>
                <a:gd name="T21" fmla="*/ 103 h 232"/>
                <a:gd name="T22" fmla="*/ 294 w 329"/>
                <a:gd name="T23" fmla="*/ 124 h 232"/>
                <a:gd name="T24" fmla="*/ 310 w 329"/>
                <a:gd name="T25" fmla="*/ 159 h 232"/>
                <a:gd name="T26" fmla="*/ 321 w 329"/>
                <a:gd name="T27" fmla="*/ 207 h 232"/>
                <a:gd name="T28" fmla="*/ 325 w 329"/>
                <a:gd name="T29" fmla="*/ 232 h 232"/>
                <a:gd name="T30" fmla="*/ 329 w 329"/>
                <a:gd name="T31" fmla="*/ 231 h 232"/>
                <a:gd name="T32" fmla="*/ 327 w 329"/>
                <a:gd name="T33" fmla="*/ 204 h 232"/>
                <a:gd name="T34" fmla="*/ 317 w 329"/>
                <a:gd name="T35" fmla="*/ 154 h 232"/>
                <a:gd name="T36" fmla="*/ 302 w 329"/>
                <a:gd name="T37" fmla="*/ 117 h 232"/>
                <a:gd name="T38" fmla="*/ 286 w 329"/>
                <a:gd name="T39" fmla="*/ 92 h 232"/>
                <a:gd name="T40" fmla="*/ 266 w 329"/>
                <a:gd name="T41" fmla="*/ 71 h 232"/>
                <a:gd name="T42" fmla="*/ 244 w 329"/>
                <a:gd name="T43" fmla="*/ 53 h 232"/>
                <a:gd name="T44" fmla="*/ 219 w 329"/>
                <a:gd name="T45" fmla="*/ 36 h 232"/>
                <a:gd name="T46" fmla="*/ 194 w 329"/>
                <a:gd name="T47" fmla="*/ 22 h 232"/>
                <a:gd name="T48" fmla="*/ 165 w 329"/>
                <a:gd name="T49" fmla="*/ 12 h 232"/>
                <a:gd name="T50" fmla="*/ 134 w 329"/>
                <a:gd name="T51" fmla="*/ 4 h 232"/>
                <a:gd name="T52" fmla="*/ 104 w 329"/>
                <a:gd name="T53" fmla="*/ 0 h 232"/>
                <a:gd name="T54" fmla="*/ 74 w 329"/>
                <a:gd name="T55" fmla="*/ 0 h 232"/>
                <a:gd name="T56" fmla="*/ 43 w 329"/>
                <a:gd name="T57" fmla="*/ 4 h 232"/>
                <a:gd name="T58" fmla="*/ 14 w 329"/>
                <a:gd name="T59" fmla="*/ 11 h 232"/>
                <a:gd name="T60" fmla="*/ 0 w 329"/>
                <a:gd name="T61" fmla="*/ 15 h 232"/>
                <a:gd name="T62" fmla="*/ 0 w 329"/>
                <a:gd name="T63" fmla="*/ 15 h 232"/>
                <a:gd name="T64" fmla="*/ 0 w 329"/>
                <a:gd name="T65" fmla="*/ 15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9"/>
                <a:gd name="T100" fmla="*/ 0 h 232"/>
                <a:gd name="T101" fmla="*/ 329 w 329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9" h="232">
                  <a:moveTo>
                    <a:pt x="0" y="15"/>
                  </a:moveTo>
                  <a:lnTo>
                    <a:pt x="14" y="12"/>
                  </a:lnTo>
                  <a:lnTo>
                    <a:pt x="29" y="8"/>
                  </a:lnTo>
                  <a:lnTo>
                    <a:pt x="43" y="7"/>
                  </a:lnTo>
                  <a:lnTo>
                    <a:pt x="59" y="6"/>
                  </a:lnTo>
                  <a:lnTo>
                    <a:pt x="74" y="6"/>
                  </a:lnTo>
                  <a:lnTo>
                    <a:pt x="90" y="6"/>
                  </a:lnTo>
                  <a:lnTo>
                    <a:pt x="105" y="8"/>
                  </a:lnTo>
                  <a:lnTo>
                    <a:pt x="120" y="11"/>
                  </a:lnTo>
                  <a:lnTo>
                    <a:pt x="136" y="14"/>
                  </a:lnTo>
                  <a:lnTo>
                    <a:pt x="150" y="18"/>
                  </a:lnTo>
                  <a:lnTo>
                    <a:pt x="165" y="22"/>
                  </a:lnTo>
                  <a:lnTo>
                    <a:pt x="179" y="28"/>
                  </a:lnTo>
                  <a:lnTo>
                    <a:pt x="193" y="34"/>
                  </a:lnTo>
                  <a:lnTo>
                    <a:pt x="207" y="41"/>
                  </a:lnTo>
                  <a:lnTo>
                    <a:pt x="219" y="49"/>
                  </a:lnTo>
                  <a:lnTo>
                    <a:pt x="231" y="57"/>
                  </a:lnTo>
                  <a:lnTo>
                    <a:pt x="242" y="66"/>
                  </a:lnTo>
                  <a:lnTo>
                    <a:pt x="252" y="74"/>
                  </a:lnTo>
                  <a:lnTo>
                    <a:pt x="261" y="83"/>
                  </a:lnTo>
                  <a:lnTo>
                    <a:pt x="271" y="92"/>
                  </a:lnTo>
                  <a:lnTo>
                    <a:pt x="279" y="103"/>
                  </a:lnTo>
                  <a:lnTo>
                    <a:pt x="287" y="113"/>
                  </a:lnTo>
                  <a:lnTo>
                    <a:pt x="294" y="124"/>
                  </a:lnTo>
                  <a:lnTo>
                    <a:pt x="301" y="136"/>
                  </a:lnTo>
                  <a:lnTo>
                    <a:pt x="310" y="159"/>
                  </a:lnTo>
                  <a:lnTo>
                    <a:pt x="317" y="182"/>
                  </a:lnTo>
                  <a:lnTo>
                    <a:pt x="321" y="207"/>
                  </a:lnTo>
                  <a:lnTo>
                    <a:pt x="324" y="231"/>
                  </a:lnTo>
                  <a:lnTo>
                    <a:pt x="325" y="232"/>
                  </a:lnTo>
                  <a:lnTo>
                    <a:pt x="327" y="232"/>
                  </a:lnTo>
                  <a:lnTo>
                    <a:pt x="329" y="231"/>
                  </a:lnTo>
                  <a:lnTo>
                    <a:pt x="329" y="230"/>
                  </a:lnTo>
                  <a:lnTo>
                    <a:pt x="327" y="204"/>
                  </a:lnTo>
                  <a:lnTo>
                    <a:pt x="323" y="179"/>
                  </a:lnTo>
                  <a:lnTo>
                    <a:pt x="317" y="154"/>
                  </a:lnTo>
                  <a:lnTo>
                    <a:pt x="309" y="130"/>
                  </a:lnTo>
                  <a:lnTo>
                    <a:pt x="302" y="117"/>
                  </a:lnTo>
                  <a:lnTo>
                    <a:pt x="295" y="104"/>
                  </a:lnTo>
                  <a:lnTo>
                    <a:pt x="286" y="92"/>
                  </a:lnTo>
                  <a:lnTo>
                    <a:pt x="277" y="82"/>
                  </a:lnTo>
                  <a:lnTo>
                    <a:pt x="266" y="71"/>
                  </a:lnTo>
                  <a:lnTo>
                    <a:pt x="254" y="62"/>
                  </a:lnTo>
                  <a:lnTo>
                    <a:pt x="244" y="53"/>
                  </a:lnTo>
                  <a:lnTo>
                    <a:pt x="232" y="45"/>
                  </a:lnTo>
                  <a:lnTo>
                    <a:pt x="219" y="36"/>
                  </a:lnTo>
                  <a:lnTo>
                    <a:pt x="207" y="28"/>
                  </a:lnTo>
                  <a:lnTo>
                    <a:pt x="194" y="22"/>
                  </a:lnTo>
                  <a:lnTo>
                    <a:pt x="179" y="17"/>
                  </a:lnTo>
                  <a:lnTo>
                    <a:pt x="165" y="12"/>
                  </a:lnTo>
                  <a:lnTo>
                    <a:pt x="150" y="7"/>
                  </a:lnTo>
                  <a:lnTo>
                    <a:pt x="134" y="4"/>
                  </a:lnTo>
                  <a:lnTo>
                    <a:pt x="119" y="1"/>
                  </a:lnTo>
                  <a:lnTo>
                    <a:pt x="104" y="0"/>
                  </a:lnTo>
                  <a:lnTo>
                    <a:pt x="89" y="0"/>
                  </a:lnTo>
                  <a:lnTo>
                    <a:pt x="74" y="0"/>
                  </a:lnTo>
                  <a:lnTo>
                    <a:pt x="59" y="1"/>
                  </a:lnTo>
                  <a:lnTo>
                    <a:pt x="43" y="4"/>
                  </a:lnTo>
                  <a:lnTo>
                    <a:pt x="28" y="7"/>
                  </a:lnTo>
                  <a:lnTo>
                    <a:pt x="14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05" name="Freeform 198"/>
            <p:cNvSpPr>
              <a:spLocks/>
            </p:cNvSpPr>
            <p:nvPr/>
          </p:nvSpPr>
          <p:spPr bwMode="auto">
            <a:xfrm>
              <a:off x="2770" y="298"/>
              <a:ext cx="107" cy="106"/>
            </a:xfrm>
            <a:custGeom>
              <a:avLst/>
              <a:gdLst>
                <a:gd name="T0" fmla="*/ 75 w 107"/>
                <a:gd name="T1" fmla="*/ 30 h 106"/>
                <a:gd name="T2" fmla="*/ 86 w 107"/>
                <a:gd name="T3" fmla="*/ 47 h 106"/>
                <a:gd name="T4" fmla="*/ 93 w 107"/>
                <a:gd name="T5" fmla="*/ 64 h 106"/>
                <a:gd name="T6" fmla="*/ 98 w 107"/>
                <a:gd name="T7" fmla="*/ 85 h 106"/>
                <a:gd name="T8" fmla="*/ 100 w 107"/>
                <a:gd name="T9" fmla="*/ 105 h 106"/>
                <a:gd name="T10" fmla="*/ 101 w 107"/>
                <a:gd name="T11" fmla="*/ 106 h 106"/>
                <a:gd name="T12" fmla="*/ 104 w 107"/>
                <a:gd name="T13" fmla="*/ 106 h 106"/>
                <a:gd name="T14" fmla="*/ 105 w 107"/>
                <a:gd name="T15" fmla="*/ 105 h 106"/>
                <a:gd name="T16" fmla="*/ 106 w 107"/>
                <a:gd name="T17" fmla="*/ 104 h 106"/>
                <a:gd name="T18" fmla="*/ 107 w 107"/>
                <a:gd name="T19" fmla="*/ 81 h 106"/>
                <a:gd name="T20" fmla="*/ 105 w 107"/>
                <a:gd name="T21" fmla="*/ 58 h 106"/>
                <a:gd name="T22" fmla="*/ 97 w 107"/>
                <a:gd name="T23" fmla="*/ 37 h 106"/>
                <a:gd name="T24" fmla="*/ 82 w 107"/>
                <a:gd name="T25" fmla="*/ 21 h 106"/>
                <a:gd name="T26" fmla="*/ 68 w 107"/>
                <a:gd name="T27" fmla="*/ 12 h 106"/>
                <a:gd name="T28" fmla="*/ 52 w 107"/>
                <a:gd name="T29" fmla="*/ 6 h 106"/>
                <a:gd name="T30" fmla="*/ 39 w 107"/>
                <a:gd name="T31" fmla="*/ 3 h 106"/>
                <a:gd name="T32" fmla="*/ 27 w 107"/>
                <a:gd name="T33" fmla="*/ 0 h 106"/>
                <a:gd name="T34" fmla="*/ 15 w 107"/>
                <a:gd name="T35" fmla="*/ 0 h 106"/>
                <a:gd name="T36" fmla="*/ 7 w 107"/>
                <a:gd name="T37" fmla="*/ 0 h 106"/>
                <a:gd name="T38" fmla="*/ 2 w 107"/>
                <a:gd name="T39" fmla="*/ 1 h 106"/>
                <a:gd name="T40" fmla="*/ 0 w 107"/>
                <a:gd name="T41" fmla="*/ 1 h 106"/>
                <a:gd name="T42" fmla="*/ 2 w 107"/>
                <a:gd name="T43" fmla="*/ 1 h 106"/>
                <a:gd name="T44" fmla="*/ 9 w 107"/>
                <a:gd name="T45" fmla="*/ 4 h 106"/>
                <a:gd name="T46" fmla="*/ 19 w 107"/>
                <a:gd name="T47" fmla="*/ 6 h 106"/>
                <a:gd name="T48" fmla="*/ 30 w 107"/>
                <a:gd name="T49" fmla="*/ 8 h 106"/>
                <a:gd name="T50" fmla="*/ 43 w 107"/>
                <a:gd name="T51" fmla="*/ 13 h 106"/>
                <a:gd name="T52" fmla="*/ 55 w 107"/>
                <a:gd name="T53" fmla="*/ 18 h 106"/>
                <a:gd name="T54" fmla="*/ 66 w 107"/>
                <a:gd name="T55" fmla="*/ 23 h 106"/>
                <a:gd name="T56" fmla="*/ 75 w 107"/>
                <a:gd name="T57" fmla="*/ 30 h 1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7"/>
                <a:gd name="T88" fmla="*/ 0 h 106"/>
                <a:gd name="T89" fmla="*/ 107 w 107"/>
                <a:gd name="T90" fmla="*/ 106 h 1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7" h="106">
                  <a:moveTo>
                    <a:pt x="75" y="30"/>
                  </a:moveTo>
                  <a:lnTo>
                    <a:pt x="86" y="47"/>
                  </a:lnTo>
                  <a:lnTo>
                    <a:pt x="93" y="64"/>
                  </a:lnTo>
                  <a:lnTo>
                    <a:pt x="98" y="85"/>
                  </a:lnTo>
                  <a:lnTo>
                    <a:pt x="100" y="105"/>
                  </a:lnTo>
                  <a:lnTo>
                    <a:pt x="101" y="106"/>
                  </a:lnTo>
                  <a:lnTo>
                    <a:pt x="104" y="106"/>
                  </a:lnTo>
                  <a:lnTo>
                    <a:pt x="105" y="105"/>
                  </a:lnTo>
                  <a:lnTo>
                    <a:pt x="106" y="104"/>
                  </a:lnTo>
                  <a:lnTo>
                    <a:pt x="107" y="81"/>
                  </a:lnTo>
                  <a:lnTo>
                    <a:pt x="105" y="58"/>
                  </a:lnTo>
                  <a:lnTo>
                    <a:pt x="97" y="37"/>
                  </a:lnTo>
                  <a:lnTo>
                    <a:pt x="82" y="21"/>
                  </a:lnTo>
                  <a:lnTo>
                    <a:pt x="68" y="12"/>
                  </a:lnTo>
                  <a:lnTo>
                    <a:pt x="52" y="6"/>
                  </a:lnTo>
                  <a:lnTo>
                    <a:pt x="39" y="3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9" y="4"/>
                  </a:lnTo>
                  <a:lnTo>
                    <a:pt x="19" y="6"/>
                  </a:lnTo>
                  <a:lnTo>
                    <a:pt x="30" y="8"/>
                  </a:lnTo>
                  <a:lnTo>
                    <a:pt x="43" y="13"/>
                  </a:lnTo>
                  <a:lnTo>
                    <a:pt x="55" y="18"/>
                  </a:lnTo>
                  <a:lnTo>
                    <a:pt x="66" y="23"/>
                  </a:lnTo>
                  <a:lnTo>
                    <a:pt x="75" y="3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06" name="Freeform 199"/>
            <p:cNvSpPr>
              <a:spLocks/>
            </p:cNvSpPr>
            <p:nvPr/>
          </p:nvSpPr>
          <p:spPr bwMode="auto">
            <a:xfrm>
              <a:off x="2542" y="282"/>
              <a:ext cx="121" cy="326"/>
            </a:xfrm>
            <a:custGeom>
              <a:avLst/>
              <a:gdLst>
                <a:gd name="T0" fmla="*/ 32 w 121"/>
                <a:gd name="T1" fmla="*/ 25 h 326"/>
                <a:gd name="T2" fmla="*/ 19 w 121"/>
                <a:gd name="T3" fmla="*/ 42 h 326"/>
                <a:gd name="T4" fmla="*/ 14 w 121"/>
                <a:gd name="T5" fmla="*/ 59 h 326"/>
                <a:gd name="T6" fmla="*/ 16 w 121"/>
                <a:gd name="T7" fmla="*/ 78 h 326"/>
                <a:gd name="T8" fmla="*/ 28 w 121"/>
                <a:gd name="T9" fmla="*/ 93 h 326"/>
                <a:gd name="T10" fmla="*/ 38 w 121"/>
                <a:gd name="T11" fmla="*/ 105 h 326"/>
                <a:gd name="T12" fmla="*/ 46 w 121"/>
                <a:gd name="T13" fmla="*/ 122 h 326"/>
                <a:gd name="T14" fmla="*/ 40 w 121"/>
                <a:gd name="T15" fmla="*/ 143 h 326"/>
                <a:gd name="T16" fmla="*/ 28 w 121"/>
                <a:gd name="T17" fmla="*/ 165 h 326"/>
                <a:gd name="T18" fmla="*/ 15 w 121"/>
                <a:gd name="T19" fmla="*/ 193 h 326"/>
                <a:gd name="T20" fmla="*/ 3 w 121"/>
                <a:gd name="T21" fmla="*/ 236 h 326"/>
                <a:gd name="T22" fmla="*/ 0 w 121"/>
                <a:gd name="T23" fmla="*/ 296 h 326"/>
                <a:gd name="T24" fmla="*/ 3 w 121"/>
                <a:gd name="T25" fmla="*/ 315 h 326"/>
                <a:gd name="T26" fmla="*/ 11 w 121"/>
                <a:gd name="T27" fmla="*/ 248 h 326"/>
                <a:gd name="T28" fmla="*/ 23 w 121"/>
                <a:gd name="T29" fmla="*/ 205 h 326"/>
                <a:gd name="T30" fmla="*/ 33 w 121"/>
                <a:gd name="T31" fmla="*/ 184 h 326"/>
                <a:gd name="T32" fmla="*/ 45 w 121"/>
                <a:gd name="T33" fmla="*/ 163 h 326"/>
                <a:gd name="T34" fmla="*/ 57 w 121"/>
                <a:gd name="T35" fmla="*/ 142 h 326"/>
                <a:gd name="T36" fmla="*/ 63 w 121"/>
                <a:gd name="T37" fmla="*/ 115 h 326"/>
                <a:gd name="T38" fmla="*/ 46 w 121"/>
                <a:gd name="T39" fmla="*/ 86 h 326"/>
                <a:gd name="T40" fmla="*/ 30 w 121"/>
                <a:gd name="T41" fmla="*/ 65 h 326"/>
                <a:gd name="T42" fmla="*/ 28 w 121"/>
                <a:gd name="T43" fmla="*/ 48 h 326"/>
                <a:gd name="T44" fmla="*/ 36 w 121"/>
                <a:gd name="T45" fmla="*/ 32 h 326"/>
                <a:gd name="T46" fmla="*/ 51 w 121"/>
                <a:gd name="T47" fmla="*/ 19 h 326"/>
                <a:gd name="T48" fmla="*/ 66 w 121"/>
                <a:gd name="T49" fmla="*/ 9 h 326"/>
                <a:gd name="T50" fmla="*/ 86 w 121"/>
                <a:gd name="T51" fmla="*/ 6 h 326"/>
                <a:gd name="T52" fmla="*/ 106 w 121"/>
                <a:gd name="T53" fmla="*/ 5 h 326"/>
                <a:gd name="T54" fmla="*/ 119 w 121"/>
                <a:gd name="T55" fmla="*/ 5 h 326"/>
                <a:gd name="T56" fmla="*/ 119 w 121"/>
                <a:gd name="T57" fmla="*/ 3 h 326"/>
                <a:gd name="T58" fmla="*/ 103 w 121"/>
                <a:gd name="T59" fmla="*/ 1 h 326"/>
                <a:gd name="T60" fmla="*/ 79 w 121"/>
                <a:gd name="T61" fmla="*/ 1 h 326"/>
                <a:gd name="T62" fmla="*/ 52 w 121"/>
                <a:gd name="T63" fmla="*/ 9 h 3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1"/>
                <a:gd name="T97" fmla="*/ 0 h 326"/>
                <a:gd name="T98" fmla="*/ 121 w 121"/>
                <a:gd name="T99" fmla="*/ 326 h 3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1" h="326">
                  <a:moveTo>
                    <a:pt x="39" y="19"/>
                  </a:moveTo>
                  <a:lnTo>
                    <a:pt x="32" y="25"/>
                  </a:lnTo>
                  <a:lnTo>
                    <a:pt x="25" y="34"/>
                  </a:lnTo>
                  <a:lnTo>
                    <a:pt x="19" y="42"/>
                  </a:lnTo>
                  <a:lnTo>
                    <a:pt x="16" y="51"/>
                  </a:lnTo>
                  <a:lnTo>
                    <a:pt x="14" y="59"/>
                  </a:lnTo>
                  <a:lnTo>
                    <a:pt x="14" y="69"/>
                  </a:lnTo>
                  <a:lnTo>
                    <a:pt x="16" y="78"/>
                  </a:lnTo>
                  <a:lnTo>
                    <a:pt x="22" y="87"/>
                  </a:lnTo>
                  <a:lnTo>
                    <a:pt x="28" y="93"/>
                  </a:lnTo>
                  <a:lnTo>
                    <a:pt x="33" y="99"/>
                  </a:lnTo>
                  <a:lnTo>
                    <a:pt x="38" y="105"/>
                  </a:lnTo>
                  <a:lnTo>
                    <a:pt x="43" y="112"/>
                  </a:lnTo>
                  <a:lnTo>
                    <a:pt x="46" y="122"/>
                  </a:lnTo>
                  <a:lnTo>
                    <a:pt x="45" y="133"/>
                  </a:lnTo>
                  <a:lnTo>
                    <a:pt x="40" y="143"/>
                  </a:lnTo>
                  <a:lnTo>
                    <a:pt x="35" y="153"/>
                  </a:lnTo>
                  <a:lnTo>
                    <a:pt x="28" y="165"/>
                  </a:lnTo>
                  <a:lnTo>
                    <a:pt x="21" y="179"/>
                  </a:lnTo>
                  <a:lnTo>
                    <a:pt x="15" y="193"/>
                  </a:lnTo>
                  <a:lnTo>
                    <a:pt x="10" y="207"/>
                  </a:lnTo>
                  <a:lnTo>
                    <a:pt x="3" y="236"/>
                  </a:lnTo>
                  <a:lnTo>
                    <a:pt x="1" y="266"/>
                  </a:lnTo>
                  <a:lnTo>
                    <a:pt x="0" y="296"/>
                  </a:lnTo>
                  <a:lnTo>
                    <a:pt x="2" y="326"/>
                  </a:lnTo>
                  <a:lnTo>
                    <a:pt x="3" y="315"/>
                  </a:lnTo>
                  <a:lnTo>
                    <a:pt x="7" y="285"/>
                  </a:lnTo>
                  <a:lnTo>
                    <a:pt x="11" y="248"/>
                  </a:lnTo>
                  <a:lnTo>
                    <a:pt x="19" y="215"/>
                  </a:lnTo>
                  <a:lnTo>
                    <a:pt x="23" y="205"/>
                  </a:lnTo>
                  <a:lnTo>
                    <a:pt x="29" y="193"/>
                  </a:lnTo>
                  <a:lnTo>
                    <a:pt x="33" y="184"/>
                  </a:lnTo>
                  <a:lnTo>
                    <a:pt x="39" y="174"/>
                  </a:lnTo>
                  <a:lnTo>
                    <a:pt x="45" y="163"/>
                  </a:lnTo>
                  <a:lnTo>
                    <a:pt x="51" y="154"/>
                  </a:lnTo>
                  <a:lnTo>
                    <a:pt x="57" y="142"/>
                  </a:lnTo>
                  <a:lnTo>
                    <a:pt x="61" y="132"/>
                  </a:lnTo>
                  <a:lnTo>
                    <a:pt x="63" y="115"/>
                  </a:lnTo>
                  <a:lnTo>
                    <a:pt x="57" y="100"/>
                  </a:lnTo>
                  <a:lnTo>
                    <a:pt x="46" y="86"/>
                  </a:lnTo>
                  <a:lnTo>
                    <a:pt x="36" y="74"/>
                  </a:lnTo>
                  <a:lnTo>
                    <a:pt x="30" y="65"/>
                  </a:lnTo>
                  <a:lnTo>
                    <a:pt x="26" y="57"/>
                  </a:lnTo>
                  <a:lnTo>
                    <a:pt x="28" y="48"/>
                  </a:lnTo>
                  <a:lnTo>
                    <a:pt x="31" y="39"/>
                  </a:lnTo>
                  <a:lnTo>
                    <a:pt x="36" y="32"/>
                  </a:lnTo>
                  <a:lnTo>
                    <a:pt x="43" y="24"/>
                  </a:lnTo>
                  <a:lnTo>
                    <a:pt x="51" y="19"/>
                  </a:lnTo>
                  <a:lnTo>
                    <a:pt x="59" y="13"/>
                  </a:lnTo>
                  <a:lnTo>
                    <a:pt x="66" y="9"/>
                  </a:lnTo>
                  <a:lnTo>
                    <a:pt x="75" y="7"/>
                  </a:lnTo>
                  <a:lnTo>
                    <a:pt x="86" y="6"/>
                  </a:lnTo>
                  <a:lnTo>
                    <a:pt x="96" y="5"/>
                  </a:lnTo>
                  <a:lnTo>
                    <a:pt x="106" y="5"/>
                  </a:lnTo>
                  <a:lnTo>
                    <a:pt x="114" y="5"/>
                  </a:lnTo>
                  <a:lnTo>
                    <a:pt x="119" y="5"/>
                  </a:lnTo>
                  <a:lnTo>
                    <a:pt x="121" y="5"/>
                  </a:lnTo>
                  <a:lnTo>
                    <a:pt x="119" y="3"/>
                  </a:lnTo>
                  <a:lnTo>
                    <a:pt x="113" y="2"/>
                  </a:lnTo>
                  <a:lnTo>
                    <a:pt x="103" y="1"/>
                  </a:lnTo>
                  <a:lnTo>
                    <a:pt x="92" y="0"/>
                  </a:lnTo>
                  <a:lnTo>
                    <a:pt x="79" y="1"/>
                  </a:lnTo>
                  <a:lnTo>
                    <a:pt x="65" y="3"/>
                  </a:lnTo>
                  <a:lnTo>
                    <a:pt x="52" y="9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07" name="Freeform 200"/>
            <p:cNvSpPr>
              <a:spLocks/>
            </p:cNvSpPr>
            <p:nvPr/>
          </p:nvSpPr>
          <p:spPr bwMode="auto">
            <a:xfrm>
              <a:off x="2466" y="387"/>
              <a:ext cx="91" cy="200"/>
            </a:xfrm>
            <a:custGeom>
              <a:avLst/>
              <a:gdLst>
                <a:gd name="T0" fmla="*/ 74 w 91"/>
                <a:gd name="T1" fmla="*/ 10 h 200"/>
                <a:gd name="T2" fmla="*/ 69 w 91"/>
                <a:gd name="T3" fmla="*/ 4 h 200"/>
                <a:gd name="T4" fmla="*/ 63 w 91"/>
                <a:gd name="T5" fmla="*/ 1 h 200"/>
                <a:gd name="T6" fmla="*/ 56 w 91"/>
                <a:gd name="T7" fmla="*/ 0 h 200"/>
                <a:gd name="T8" fmla="*/ 49 w 91"/>
                <a:gd name="T9" fmla="*/ 1 h 200"/>
                <a:gd name="T10" fmla="*/ 43 w 91"/>
                <a:gd name="T11" fmla="*/ 3 h 200"/>
                <a:gd name="T12" fmla="*/ 37 w 91"/>
                <a:gd name="T13" fmla="*/ 7 h 200"/>
                <a:gd name="T14" fmla="*/ 31 w 91"/>
                <a:gd name="T15" fmla="*/ 11 h 200"/>
                <a:gd name="T16" fmla="*/ 27 w 91"/>
                <a:gd name="T17" fmla="*/ 17 h 200"/>
                <a:gd name="T18" fmla="*/ 14 w 91"/>
                <a:gd name="T19" fmla="*/ 39 h 200"/>
                <a:gd name="T20" fmla="*/ 6 w 91"/>
                <a:gd name="T21" fmla="*/ 64 h 200"/>
                <a:gd name="T22" fmla="*/ 1 w 91"/>
                <a:gd name="T23" fmla="*/ 89 h 200"/>
                <a:gd name="T24" fmla="*/ 0 w 91"/>
                <a:gd name="T25" fmla="*/ 115 h 200"/>
                <a:gd name="T26" fmla="*/ 2 w 91"/>
                <a:gd name="T27" fmla="*/ 129 h 200"/>
                <a:gd name="T28" fmla="*/ 7 w 91"/>
                <a:gd name="T29" fmla="*/ 144 h 200"/>
                <a:gd name="T30" fmla="*/ 14 w 91"/>
                <a:gd name="T31" fmla="*/ 159 h 200"/>
                <a:gd name="T32" fmla="*/ 22 w 91"/>
                <a:gd name="T33" fmla="*/ 173 h 200"/>
                <a:gd name="T34" fmla="*/ 30 w 91"/>
                <a:gd name="T35" fmla="*/ 185 h 200"/>
                <a:gd name="T36" fmla="*/ 37 w 91"/>
                <a:gd name="T37" fmla="*/ 193 h 200"/>
                <a:gd name="T38" fmla="*/ 43 w 91"/>
                <a:gd name="T39" fmla="*/ 199 h 200"/>
                <a:gd name="T40" fmla="*/ 44 w 91"/>
                <a:gd name="T41" fmla="*/ 200 h 200"/>
                <a:gd name="T42" fmla="*/ 37 w 91"/>
                <a:gd name="T43" fmla="*/ 187 h 200"/>
                <a:gd name="T44" fmla="*/ 30 w 91"/>
                <a:gd name="T45" fmla="*/ 173 h 200"/>
                <a:gd name="T46" fmla="*/ 24 w 91"/>
                <a:gd name="T47" fmla="*/ 161 h 200"/>
                <a:gd name="T48" fmla="*/ 20 w 91"/>
                <a:gd name="T49" fmla="*/ 147 h 200"/>
                <a:gd name="T50" fmla="*/ 17 w 91"/>
                <a:gd name="T51" fmla="*/ 128 h 200"/>
                <a:gd name="T52" fmla="*/ 17 w 91"/>
                <a:gd name="T53" fmla="*/ 108 h 200"/>
                <a:gd name="T54" fmla="*/ 19 w 91"/>
                <a:gd name="T55" fmla="*/ 88 h 200"/>
                <a:gd name="T56" fmla="*/ 21 w 91"/>
                <a:gd name="T57" fmla="*/ 70 h 200"/>
                <a:gd name="T58" fmla="*/ 23 w 91"/>
                <a:gd name="T59" fmla="*/ 59 h 200"/>
                <a:gd name="T60" fmla="*/ 28 w 91"/>
                <a:gd name="T61" fmla="*/ 48 h 200"/>
                <a:gd name="T62" fmla="*/ 33 w 91"/>
                <a:gd name="T63" fmla="*/ 35 h 200"/>
                <a:gd name="T64" fmla="*/ 40 w 91"/>
                <a:gd name="T65" fmla="*/ 24 h 200"/>
                <a:gd name="T66" fmla="*/ 47 w 91"/>
                <a:gd name="T67" fmla="*/ 16 h 200"/>
                <a:gd name="T68" fmla="*/ 56 w 91"/>
                <a:gd name="T69" fmla="*/ 13 h 200"/>
                <a:gd name="T70" fmla="*/ 65 w 91"/>
                <a:gd name="T71" fmla="*/ 15 h 200"/>
                <a:gd name="T72" fmla="*/ 76 w 91"/>
                <a:gd name="T73" fmla="*/ 25 h 200"/>
                <a:gd name="T74" fmla="*/ 85 w 91"/>
                <a:gd name="T75" fmla="*/ 36 h 200"/>
                <a:gd name="T76" fmla="*/ 91 w 91"/>
                <a:gd name="T77" fmla="*/ 38 h 200"/>
                <a:gd name="T78" fmla="*/ 88 w 91"/>
                <a:gd name="T79" fmla="*/ 31 h 200"/>
                <a:gd name="T80" fmla="*/ 74 w 91"/>
                <a:gd name="T81" fmla="*/ 10 h 2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1"/>
                <a:gd name="T124" fmla="*/ 0 h 200"/>
                <a:gd name="T125" fmla="*/ 91 w 91"/>
                <a:gd name="T126" fmla="*/ 200 h 2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1" h="200">
                  <a:moveTo>
                    <a:pt x="74" y="10"/>
                  </a:moveTo>
                  <a:lnTo>
                    <a:pt x="69" y="4"/>
                  </a:lnTo>
                  <a:lnTo>
                    <a:pt x="63" y="1"/>
                  </a:lnTo>
                  <a:lnTo>
                    <a:pt x="56" y="0"/>
                  </a:lnTo>
                  <a:lnTo>
                    <a:pt x="49" y="1"/>
                  </a:lnTo>
                  <a:lnTo>
                    <a:pt x="43" y="3"/>
                  </a:lnTo>
                  <a:lnTo>
                    <a:pt x="37" y="7"/>
                  </a:lnTo>
                  <a:lnTo>
                    <a:pt x="31" y="11"/>
                  </a:lnTo>
                  <a:lnTo>
                    <a:pt x="27" y="17"/>
                  </a:lnTo>
                  <a:lnTo>
                    <a:pt x="14" y="39"/>
                  </a:lnTo>
                  <a:lnTo>
                    <a:pt x="6" y="64"/>
                  </a:lnTo>
                  <a:lnTo>
                    <a:pt x="1" y="89"/>
                  </a:lnTo>
                  <a:lnTo>
                    <a:pt x="0" y="115"/>
                  </a:lnTo>
                  <a:lnTo>
                    <a:pt x="2" y="129"/>
                  </a:lnTo>
                  <a:lnTo>
                    <a:pt x="7" y="144"/>
                  </a:lnTo>
                  <a:lnTo>
                    <a:pt x="14" y="159"/>
                  </a:lnTo>
                  <a:lnTo>
                    <a:pt x="22" y="173"/>
                  </a:lnTo>
                  <a:lnTo>
                    <a:pt x="30" y="185"/>
                  </a:lnTo>
                  <a:lnTo>
                    <a:pt x="37" y="193"/>
                  </a:lnTo>
                  <a:lnTo>
                    <a:pt x="43" y="199"/>
                  </a:lnTo>
                  <a:lnTo>
                    <a:pt x="44" y="200"/>
                  </a:lnTo>
                  <a:lnTo>
                    <a:pt x="37" y="187"/>
                  </a:lnTo>
                  <a:lnTo>
                    <a:pt x="30" y="173"/>
                  </a:lnTo>
                  <a:lnTo>
                    <a:pt x="24" y="161"/>
                  </a:lnTo>
                  <a:lnTo>
                    <a:pt x="20" y="147"/>
                  </a:lnTo>
                  <a:lnTo>
                    <a:pt x="17" y="128"/>
                  </a:lnTo>
                  <a:lnTo>
                    <a:pt x="17" y="108"/>
                  </a:lnTo>
                  <a:lnTo>
                    <a:pt x="19" y="88"/>
                  </a:lnTo>
                  <a:lnTo>
                    <a:pt x="21" y="70"/>
                  </a:lnTo>
                  <a:lnTo>
                    <a:pt x="23" y="59"/>
                  </a:lnTo>
                  <a:lnTo>
                    <a:pt x="28" y="48"/>
                  </a:lnTo>
                  <a:lnTo>
                    <a:pt x="33" y="35"/>
                  </a:lnTo>
                  <a:lnTo>
                    <a:pt x="40" y="24"/>
                  </a:lnTo>
                  <a:lnTo>
                    <a:pt x="47" y="16"/>
                  </a:lnTo>
                  <a:lnTo>
                    <a:pt x="56" y="13"/>
                  </a:lnTo>
                  <a:lnTo>
                    <a:pt x="65" y="15"/>
                  </a:lnTo>
                  <a:lnTo>
                    <a:pt x="76" y="25"/>
                  </a:lnTo>
                  <a:lnTo>
                    <a:pt x="85" y="36"/>
                  </a:lnTo>
                  <a:lnTo>
                    <a:pt x="91" y="38"/>
                  </a:lnTo>
                  <a:lnTo>
                    <a:pt x="88" y="31"/>
                  </a:lnTo>
                  <a:lnTo>
                    <a:pt x="74" y="1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08" name="Freeform 201"/>
            <p:cNvSpPr>
              <a:spLocks/>
            </p:cNvSpPr>
            <p:nvPr/>
          </p:nvSpPr>
          <p:spPr bwMode="auto">
            <a:xfrm>
              <a:off x="3350" y="800"/>
              <a:ext cx="180" cy="887"/>
            </a:xfrm>
            <a:custGeom>
              <a:avLst/>
              <a:gdLst>
                <a:gd name="T0" fmla="*/ 180 w 180"/>
                <a:gd name="T1" fmla="*/ 0 h 887"/>
                <a:gd name="T2" fmla="*/ 157 w 180"/>
                <a:gd name="T3" fmla="*/ 53 h 887"/>
                <a:gd name="T4" fmla="*/ 133 w 180"/>
                <a:gd name="T5" fmla="*/ 105 h 887"/>
                <a:gd name="T6" fmla="*/ 110 w 180"/>
                <a:gd name="T7" fmla="*/ 158 h 887"/>
                <a:gd name="T8" fmla="*/ 89 w 180"/>
                <a:gd name="T9" fmla="*/ 210 h 887"/>
                <a:gd name="T10" fmla="*/ 69 w 180"/>
                <a:gd name="T11" fmla="*/ 264 h 887"/>
                <a:gd name="T12" fmla="*/ 52 w 180"/>
                <a:gd name="T13" fmla="*/ 319 h 887"/>
                <a:gd name="T14" fmla="*/ 37 w 180"/>
                <a:gd name="T15" fmla="*/ 375 h 887"/>
                <a:gd name="T16" fmla="*/ 25 w 180"/>
                <a:gd name="T17" fmla="*/ 431 h 887"/>
                <a:gd name="T18" fmla="*/ 9 w 180"/>
                <a:gd name="T19" fmla="*/ 544 h 887"/>
                <a:gd name="T20" fmla="*/ 0 w 180"/>
                <a:gd name="T21" fmla="*/ 658 h 887"/>
                <a:gd name="T22" fmla="*/ 0 w 180"/>
                <a:gd name="T23" fmla="*/ 772 h 887"/>
                <a:gd name="T24" fmla="*/ 11 w 180"/>
                <a:gd name="T25" fmla="*/ 886 h 887"/>
                <a:gd name="T26" fmla="*/ 12 w 180"/>
                <a:gd name="T27" fmla="*/ 887 h 887"/>
                <a:gd name="T28" fmla="*/ 14 w 180"/>
                <a:gd name="T29" fmla="*/ 887 h 887"/>
                <a:gd name="T30" fmla="*/ 17 w 180"/>
                <a:gd name="T31" fmla="*/ 886 h 887"/>
                <a:gd name="T32" fmla="*/ 17 w 180"/>
                <a:gd name="T33" fmla="*/ 884 h 887"/>
                <a:gd name="T34" fmla="*/ 13 w 180"/>
                <a:gd name="T35" fmla="*/ 829 h 887"/>
                <a:gd name="T36" fmla="*/ 11 w 180"/>
                <a:gd name="T37" fmla="*/ 776 h 887"/>
                <a:gd name="T38" fmla="*/ 10 w 180"/>
                <a:gd name="T39" fmla="*/ 721 h 887"/>
                <a:gd name="T40" fmla="*/ 10 w 180"/>
                <a:gd name="T41" fmla="*/ 666 h 887"/>
                <a:gd name="T42" fmla="*/ 12 w 180"/>
                <a:gd name="T43" fmla="*/ 609 h 887"/>
                <a:gd name="T44" fmla="*/ 18 w 180"/>
                <a:gd name="T45" fmla="*/ 552 h 887"/>
                <a:gd name="T46" fmla="*/ 24 w 180"/>
                <a:gd name="T47" fmla="*/ 495 h 887"/>
                <a:gd name="T48" fmla="*/ 32 w 180"/>
                <a:gd name="T49" fmla="*/ 438 h 887"/>
                <a:gd name="T50" fmla="*/ 42 w 180"/>
                <a:gd name="T51" fmla="*/ 380 h 887"/>
                <a:gd name="T52" fmla="*/ 55 w 180"/>
                <a:gd name="T53" fmla="*/ 324 h 887"/>
                <a:gd name="T54" fmla="*/ 73 w 180"/>
                <a:gd name="T55" fmla="*/ 270 h 887"/>
                <a:gd name="T56" fmla="*/ 91 w 180"/>
                <a:gd name="T57" fmla="*/ 215 h 887"/>
                <a:gd name="T58" fmla="*/ 112 w 180"/>
                <a:gd name="T59" fmla="*/ 160 h 887"/>
                <a:gd name="T60" fmla="*/ 133 w 180"/>
                <a:gd name="T61" fmla="*/ 107 h 887"/>
                <a:gd name="T62" fmla="*/ 157 w 180"/>
                <a:gd name="T63" fmla="*/ 53 h 887"/>
                <a:gd name="T64" fmla="*/ 180 w 180"/>
                <a:gd name="T65" fmla="*/ 0 h 887"/>
                <a:gd name="T66" fmla="*/ 180 w 180"/>
                <a:gd name="T67" fmla="*/ 0 h 887"/>
                <a:gd name="T68" fmla="*/ 180 w 180"/>
                <a:gd name="T69" fmla="*/ 0 h 887"/>
                <a:gd name="T70" fmla="*/ 180 w 180"/>
                <a:gd name="T71" fmla="*/ 0 h 887"/>
                <a:gd name="T72" fmla="*/ 180 w 180"/>
                <a:gd name="T73" fmla="*/ 0 h 887"/>
                <a:gd name="T74" fmla="*/ 180 w 180"/>
                <a:gd name="T75" fmla="*/ 0 h 8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0"/>
                <a:gd name="T115" fmla="*/ 0 h 887"/>
                <a:gd name="T116" fmla="*/ 180 w 180"/>
                <a:gd name="T117" fmla="*/ 887 h 8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0" h="887">
                  <a:moveTo>
                    <a:pt x="180" y="0"/>
                  </a:moveTo>
                  <a:lnTo>
                    <a:pt x="157" y="53"/>
                  </a:lnTo>
                  <a:lnTo>
                    <a:pt x="133" y="105"/>
                  </a:lnTo>
                  <a:lnTo>
                    <a:pt x="110" y="158"/>
                  </a:lnTo>
                  <a:lnTo>
                    <a:pt x="89" y="210"/>
                  </a:lnTo>
                  <a:lnTo>
                    <a:pt x="69" y="264"/>
                  </a:lnTo>
                  <a:lnTo>
                    <a:pt x="52" y="319"/>
                  </a:lnTo>
                  <a:lnTo>
                    <a:pt x="37" y="375"/>
                  </a:lnTo>
                  <a:lnTo>
                    <a:pt x="25" y="431"/>
                  </a:lnTo>
                  <a:lnTo>
                    <a:pt x="9" y="544"/>
                  </a:lnTo>
                  <a:lnTo>
                    <a:pt x="0" y="658"/>
                  </a:lnTo>
                  <a:lnTo>
                    <a:pt x="0" y="772"/>
                  </a:lnTo>
                  <a:lnTo>
                    <a:pt x="11" y="886"/>
                  </a:lnTo>
                  <a:lnTo>
                    <a:pt x="12" y="887"/>
                  </a:lnTo>
                  <a:lnTo>
                    <a:pt x="14" y="887"/>
                  </a:lnTo>
                  <a:lnTo>
                    <a:pt x="17" y="886"/>
                  </a:lnTo>
                  <a:lnTo>
                    <a:pt x="17" y="884"/>
                  </a:lnTo>
                  <a:lnTo>
                    <a:pt x="13" y="829"/>
                  </a:lnTo>
                  <a:lnTo>
                    <a:pt x="11" y="776"/>
                  </a:lnTo>
                  <a:lnTo>
                    <a:pt x="10" y="721"/>
                  </a:lnTo>
                  <a:lnTo>
                    <a:pt x="10" y="666"/>
                  </a:lnTo>
                  <a:lnTo>
                    <a:pt x="12" y="609"/>
                  </a:lnTo>
                  <a:lnTo>
                    <a:pt x="18" y="552"/>
                  </a:lnTo>
                  <a:lnTo>
                    <a:pt x="24" y="495"/>
                  </a:lnTo>
                  <a:lnTo>
                    <a:pt x="32" y="438"/>
                  </a:lnTo>
                  <a:lnTo>
                    <a:pt x="42" y="380"/>
                  </a:lnTo>
                  <a:lnTo>
                    <a:pt x="55" y="324"/>
                  </a:lnTo>
                  <a:lnTo>
                    <a:pt x="73" y="270"/>
                  </a:lnTo>
                  <a:lnTo>
                    <a:pt x="91" y="215"/>
                  </a:lnTo>
                  <a:lnTo>
                    <a:pt x="112" y="160"/>
                  </a:lnTo>
                  <a:lnTo>
                    <a:pt x="133" y="107"/>
                  </a:lnTo>
                  <a:lnTo>
                    <a:pt x="157" y="53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09" name="Freeform 202"/>
            <p:cNvSpPr>
              <a:spLocks/>
            </p:cNvSpPr>
            <p:nvPr/>
          </p:nvSpPr>
          <p:spPr bwMode="auto">
            <a:xfrm>
              <a:off x="3659" y="818"/>
              <a:ext cx="180" cy="965"/>
            </a:xfrm>
            <a:custGeom>
              <a:avLst/>
              <a:gdLst>
                <a:gd name="T0" fmla="*/ 173 w 180"/>
                <a:gd name="T1" fmla="*/ 13 h 965"/>
                <a:gd name="T2" fmla="*/ 160 w 180"/>
                <a:gd name="T3" fmla="*/ 37 h 965"/>
                <a:gd name="T4" fmla="*/ 148 w 180"/>
                <a:gd name="T5" fmla="*/ 64 h 965"/>
                <a:gd name="T6" fmla="*/ 139 w 180"/>
                <a:gd name="T7" fmla="*/ 90 h 965"/>
                <a:gd name="T8" fmla="*/ 128 w 180"/>
                <a:gd name="T9" fmla="*/ 119 h 965"/>
                <a:gd name="T10" fmla="*/ 118 w 180"/>
                <a:gd name="T11" fmla="*/ 148 h 965"/>
                <a:gd name="T12" fmla="*/ 107 w 180"/>
                <a:gd name="T13" fmla="*/ 178 h 965"/>
                <a:gd name="T14" fmla="*/ 98 w 180"/>
                <a:gd name="T15" fmla="*/ 207 h 965"/>
                <a:gd name="T16" fmla="*/ 84 w 180"/>
                <a:gd name="T17" fmla="*/ 253 h 965"/>
                <a:gd name="T18" fmla="*/ 65 w 180"/>
                <a:gd name="T19" fmla="*/ 313 h 965"/>
                <a:gd name="T20" fmla="*/ 49 w 180"/>
                <a:gd name="T21" fmla="*/ 375 h 965"/>
                <a:gd name="T22" fmla="*/ 34 w 180"/>
                <a:gd name="T23" fmla="*/ 436 h 965"/>
                <a:gd name="T24" fmla="*/ 15 w 180"/>
                <a:gd name="T25" fmla="*/ 528 h 965"/>
                <a:gd name="T26" fmla="*/ 3 w 180"/>
                <a:gd name="T27" fmla="*/ 650 h 965"/>
                <a:gd name="T28" fmla="*/ 1 w 180"/>
                <a:gd name="T29" fmla="*/ 775 h 965"/>
                <a:gd name="T30" fmla="*/ 12 w 180"/>
                <a:gd name="T31" fmla="*/ 900 h 965"/>
                <a:gd name="T32" fmla="*/ 21 w 180"/>
                <a:gd name="T33" fmla="*/ 965 h 965"/>
                <a:gd name="T34" fmla="*/ 26 w 180"/>
                <a:gd name="T35" fmla="*/ 963 h 965"/>
                <a:gd name="T36" fmla="*/ 22 w 180"/>
                <a:gd name="T37" fmla="*/ 900 h 965"/>
                <a:gd name="T38" fmla="*/ 15 w 180"/>
                <a:gd name="T39" fmla="*/ 777 h 965"/>
                <a:gd name="T40" fmla="*/ 18 w 180"/>
                <a:gd name="T41" fmla="*/ 654 h 965"/>
                <a:gd name="T42" fmla="*/ 29 w 180"/>
                <a:gd name="T43" fmla="*/ 530 h 965"/>
                <a:gd name="T44" fmla="*/ 46 w 180"/>
                <a:gd name="T45" fmla="*/ 438 h 965"/>
                <a:gd name="T46" fmla="*/ 58 w 180"/>
                <a:gd name="T47" fmla="*/ 379 h 965"/>
                <a:gd name="T48" fmla="*/ 74 w 180"/>
                <a:gd name="T49" fmla="*/ 319 h 965"/>
                <a:gd name="T50" fmla="*/ 89 w 180"/>
                <a:gd name="T51" fmla="*/ 261 h 965"/>
                <a:gd name="T52" fmla="*/ 102 w 180"/>
                <a:gd name="T53" fmla="*/ 218 h 965"/>
                <a:gd name="T54" fmla="*/ 110 w 180"/>
                <a:gd name="T55" fmla="*/ 189 h 965"/>
                <a:gd name="T56" fmla="*/ 118 w 180"/>
                <a:gd name="T57" fmla="*/ 161 h 965"/>
                <a:gd name="T58" fmla="*/ 127 w 180"/>
                <a:gd name="T59" fmla="*/ 134 h 965"/>
                <a:gd name="T60" fmla="*/ 137 w 180"/>
                <a:gd name="T61" fmla="*/ 105 h 965"/>
                <a:gd name="T62" fmla="*/ 147 w 180"/>
                <a:gd name="T63" fmla="*/ 73 h 965"/>
                <a:gd name="T64" fmla="*/ 159 w 180"/>
                <a:gd name="T65" fmla="*/ 43 h 965"/>
                <a:gd name="T66" fmla="*/ 172 w 180"/>
                <a:gd name="T67" fmla="*/ 14 h 965"/>
                <a:gd name="T68" fmla="*/ 180 w 180"/>
                <a:gd name="T69" fmla="*/ 0 h 965"/>
                <a:gd name="T70" fmla="*/ 180 w 180"/>
                <a:gd name="T71" fmla="*/ 0 h 965"/>
                <a:gd name="T72" fmla="*/ 180 w 180"/>
                <a:gd name="T73" fmla="*/ 0 h 9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0"/>
                <a:gd name="T112" fmla="*/ 0 h 965"/>
                <a:gd name="T113" fmla="*/ 180 w 180"/>
                <a:gd name="T114" fmla="*/ 965 h 9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0" h="965">
                  <a:moveTo>
                    <a:pt x="180" y="0"/>
                  </a:moveTo>
                  <a:lnTo>
                    <a:pt x="173" y="13"/>
                  </a:lnTo>
                  <a:lnTo>
                    <a:pt x="166" y="24"/>
                  </a:lnTo>
                  <a:lnTo>
                    <a:pt x="160" y="37"/>
                  </a:lnTo>
                  <a:lnTo>
                    <a:pt x="154" y="50"/>
                  </a:lnTo>
                  <a:lnTo>
                    <a:pt x="148" y="64"/>
                  </a:lnTo>
                  <a:lnTo>
                    <a:pt x="144" y="77"/>
                  </a:lnTo>
                  <a:lnTo>
                    <a:pt x="139" y="90"/>
                  </a:lnTo>
                  <a:lnTo>
                    <a:pt x="134" y="104"/>
                  </a:lnTo>
                  <a:lnTo>
                    <a:pt x="128" y="119"/>
                  </a:lnTo>
                  <a:lnTo>
                    <a:pt x="124" y="133"/>
                  </a:lnTo>
                  <a:lnTo>
                    <a:pt x="118" y="148"/>
                  </a:lnTo>
                  <a:lnTo>
                    <a:pt x="113" y="163"/>
                  </a:lnTo>
                  <a:lnTo>
                    <a:pt x="107" y="178"/>
                  </a:lnTo>
                  <a:lnTo>
                    <a:pt x="103" y="192"/>
                  </a:lnTo>
                  <a:lnTo>
                    <a:pt x="98" y="207"/>
                  </a:lnTo>
                  <a:lnTo>
                    <a:pt x="93" y="223"/>
                  </a:lnTo>
                  <a:lnTo>
                    <a:pt x="84" y="253"/>
                  </a:lnTo>
                  <a:lnTo>
                    <a:pt x="75" y="283"/>
                  </a:lnTo>
                  <a:lnTo>
                    <a:pt x="65" y="313"/>
                  </a:lnTo>
                  <a:lnTo>
                    <a:pt x="57" y="344"/>
                  </a:lnTo>
                  <a:lnTo>
                    <a:pt x="49" y="375"/>
                  </a:lnTo>
                  <a:lnTo>
                    <a:pt x="41" y="406"/>
                  </a:lnTo>
                  <a:lnTo>
                    <a:pt x="34" y="436"/>
                  </a:lnTo>
                  <a:lnTo>
                    <a:pt x="27" y="467"/>
                  </a:lnTo>
                  <a:lnTo>
                    <a:pt x="15" y="528"/>
                  </a:lnTo>
                  <a:lnTo>
                    <a:pt x="7" y="589"/>
                  </a:lnTo>
                  <a:lnTo>
                    <a:pt x="3" y="650"/>
                  </a:lnTo>
                  <a:lnTo>
                    <a:pt x="0" y="712"/>
                  </a:lnTo>
                  <a:lnTo>
                    <a:pt x="1" y="775"/>
                  </a:lnTo>
                  <a:lnTo>
                    <a:pt x="6" y="837"/>
                  </a:lnTo>
                  <a:lnTo>
                    <a:pt x="12" y="900"/>
                  </a:lnTo>
                  <a:lnTo>
                    <a:pt x="19" y="963"/>
                  </a:lnTo>
                  <a:lnTo>
                    <a:pt x="21" y="965"/>
                  </a:lnTo>
                  <a:lnTo>
                    <a:pt x="24" y="965"/>
                  </a:lnTo>
                  <a:lnTo>
                    <a:pt x="26" y="963"/>
                  </a:lnTo>
                  <a:lnTo>
                    <a:pt x="27" y="960"/>
                  </a:lnTo>
                  <a:lnTo>
                    <a:pt x="22" y="900"/>
                  </a:lnTo>
                  <a:lnTo>
                    <a:pt x="18" y="838"/>
                  </a:lnTo>
                  <a:lnTo>
                    <a:pt x="15" y="777"/>
                  </a:lnTo>
                  <a:lnTo>
                    <a:pt x="15" y="717"/>
                  </a:lnTo>
                  <a:lnTo>
                    <a:pt x="18" y="654"/>
                  </a:lnTo>
                  <a:lnTo>
                    <a:pt x="22" y="592"/>
                  </a:lnTo>
                  <a:lnTo>
                    <a:pt x="29" y="530"/>
                  </a:lnTo>
                  <a:lnTo>
                    <a:pt x="40" y="468"/>
                  </a:lnTo>
                  <a:lnTo>
                    <a:pt x="46" y="438"/>
                  </a:lnTo>
                  <a:lnTo>
                    <a:pt x="51" y="409"/>
                  </a:lnTo>
                  <a:lnTo>
                    <a:pt x="58" y="379"/>
                  </a:lnTo>
                  <a:lnTo>
                    <a:pt x="65" y="350"/>
                  </a:lnTo>
                  <a:lnTo>
                    <a:pt x="74" y="319"/>
                  </a:lnTo>
                  <a:lnTo>
                    <a:pt x="81" y="290"/>
                  </a:lnTo>
                  <a:lnTo>
                    <a:pt x="89" y="261"/>
                  </a:lnTo>
                  <a:lnTo>
                    <a:pt x="97" y="232"/>
                  </a:lnTo>
                  <a:lnTo>
                    <a:pt x="102" y="218"/>
                  </a:lnTo>
                  <a:lnTo>
                    <a:pt x="105" y="203"/>
                  </a:lnTo>
                  <a:lnTo>
                    <a:pt x="110" y="189"/>
                  </a:lnTo>
                  <a:lnTo>
                    <a:pt x="114" y="175"/>
                  </a:lnTo>
                  <a:lnTo>
                    <a:pt x="118" y="161"/>
                  </a:lnTo>
                  <a:lnTo>
                    <a:pt x="123" y="147"/>
                  </a:lnTo>
                  <a:lnTo>
                    <a:pt x="127" y="134"/>
                  </a:lnTo>
                  <a:lnTo>
                    <a:pt x="132" y="120"/>
                  </a:lnTo>
                  <a:lnTo>
                    <a:pt x="137" y="105"/>
                  </a:lnTo>
                  <a:lnTo>
                    <a:pt x="141" y="90"/>
                  </a:lnTo>
                  <a:lnTo>
                    <a:pt x="147" y="73"/>
                  </a:lnTo>
                  <a:lnTo>
                    <a:pt x="153" y="58"/>
                  </a:lnTo>
                  <a:lnTo>
                    <a:pt x="159" y="43"/>
                  </a:lnTo>
                  <a:lnTo>
                    <a:pt x="165" y="29"/>
                  </a:lnTo>
                  <a:lnTo>
                    <a:pt x="172" y="1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10" name="Freeform 203"/>
            <p:cNvSpPr>
              <a:spLocks/>
            </p:cNvSpPr>
            <p:nvPr/>
          </p:nvSpPr>
          <p:spPr bwMode="auto">
            <a:xfrm>
              <a:off x="3401" y="1729"/>
              <a:ext cx="306" cy="88"/>
            </a:xfrm>
            <a:custGeom>
              <a:avLst/>
              <a:gdLst>
                <a:gd name="T0" fmla="*/ 132 w 306"/>
                <a:gd name="T1" fmla="*/ 36 h 88"/>
                <a:gd name="T2" fmla="*/ 153 w 306"/>
                <a:gd name="T3" fmla="*/ 42 h 88"/>
                <a:gd name="T4" fmla="*/ 175 w 306"/>
                <a:gd name="T5" fmla="*/ 49 h 88"/>
                <a:gd name="T6" fmla="*/ 196 w 306"/>
                <a:gd name="T7" fmla="*/ 55 h 88"/>
                <a:gd name="T8" fmla="*/ 217 w 306"/>
                <a:gd name="T9" fmla="*/ 62 h 88"/>
                <a:gd name="T10" fmla="*/ 238 w 306"/>
                <a:gd name="T11" fmla="*/ 68 h 88"/>
                <a:gd name="T12" fmla="*/ 259 w 306"/>
                <a:gd name="T13" fmla="*/ 75 h 88"/>
                <a:gd name="T14" fmla="*/ 282 w 306"/>
                <a:gd name="T15" fmla="*/ 81 h 88"/>
                <a:gd name="T16" fmla="*/ 303 w 306"/>
                <a:gd name="T17" fmla="*/ 88 h 88"/>
                <a:gd name="T18" fmla="*/ 304 w 306"/>
                <a:gd name="T19" fmla="*/ 88 h 88"/>
                <a:gd name="T20" fmla="*/ 306 w 306"/>
                <a:gd name="T21" fmla="*/ 87 h 88"/>
                <a:gd name="T22" fmla="*/ 306 w 306"/>
                <a:gd name="T23" fmla="*/ 84 h 88"/>
                <a:gd name="T24" fmla="*/ 305 w 306"/>
                <a:gd name="T25" fmla="*/ 83 h 88"/>
                <a:gd name="T26" fmla="*/ 282 w 306"/>
                <a:gd name="T27" fmla="*/ 75 h 88"/>
                <a:gd name="T28" fmla="*/ 259 w 306"/>
                <a:gd name="T29" fmla="*/ 67 h 88"/>
                <a:gd name="T30" fmla="*/ 236 w 306"/>
                <a:gd name="T31" fmla="*/ 60 h 88"/>
                <a:gd name="T32" fmla="*/ 213 w 306"/>
                <a:gd name="T33" fmla="*/ 52 h 88"/>
                <a:gd name="T34" fmla="*/ 191 w 306"/>
                <a:gd name="T35" fmla="*/ 45 h 88"/>
                <a:gd name="T36" fmla="*/ 167 w 306"/>
                <a:gd name="T37" fmla="*/ 38 h 88"/>
                <a:gd name="T38" fmla="*/ 144 w 306"/>
                <a:gd name="T39" fmla="*/ 31 h 88"/>
                <a:gd name="T40" fmla="*/ 121 w 306"/>
                <a:gd name="T41" fmla="*/ 25 h 88"/>
                <a:gd name="T42" fmla="*/ 111 w 306"/>
                <a:gd name="T43" fmla="*/ 23 h 88"/>
                <a:gd name="T44" fmla="*/ 102 w 306"/>
                <a:gd name="T45" fmla="*/ 19 h 88"/>
                <a:gd name="T46" fmla="*/ 93 w 306"/>
                <a:gd name="T47" fmla="*/ 17 h 88"/>
                <a:gd name="T48" fmla="*/ 85 w 306"/>
                <a:gd name="T49" fmla="*/ 14 h 88"/>
                <a:gd name="T50" fmla="*/ 75 w 306"/>
                <a:gd name="T51" fmla="*/ 12 h 88"/>
                <a:gd name="T52" fmla="*/ 66 w 306"/>
                <a:gd name="T53" fmla="*/ 9 h 88"/>
                <a:gd name="T54" fmla="*/ 57 w 306"/>
                <a:gd name="T55" fmla="*/ 6 h 88"/>
                <a:gd name="T56" fmla="*/ 47 w 306"/>
                <a:gd name="T57" fmla="*/ 4 h 88"/>
                <a:gd name="T58" fmla="*/ 40 w 306"/>
                <a:gd name="T59" fmla="*/ 3 h 88"/>
                <a:gd name="T60" fmla="*/ 33 w 306"/>
                <a:gd name="T61" fmla="*/ 2 h 88"/>
                <a:gd name="T62" fmla="*/ 25 w 306"/>
                <a:gd name="T63" fmla="*/ 2 h 88"/>
                <a:gd name="T64" fmla="*/ 17 w 306"/>
                <a:gd name="T65" fmla="*/ 0 h 88"/>
                <a:gd name="T66" fmla="*/ 10 w 306"/>
                <a:gd name="T67" fmla="*/ 2 h 88"/>
                <a:gd name="T68" fmla="*/ 4 w 306"/>
                <a:gd name="T69" fmla="*/ 2 h 88"/>
                <a:gd name="T70" fmla="*/ 1 w 306"/>
                <a:gd name="T71" fmla="*/ 2 h 88"/>
                <a:gd name="T72" fmla="*/ 0 w 306"/>
                <a:gd name="T73" fmla="*/ 2 h 88"/>
                <a:gd name="T74" fmla="*/ 4 w 306"/>
                <a:gd name="T75" fmla="*/ 3 h 88"/>
                <a:gd name="T76" fmla="*/ 17 w 306"/>
                <a:gd name="T77" fmla="*/ 6 h 88"/>
                <a:gd name="T78" fmla="*/ 36 w 306"/>
                <a:gd name="T79" fmla="*/ 11 h 88"/>
                <a:gd name="T80" fmla="*/ 57 w 306"/>
                <a:gd name="T81" fmla="*/ 17 h 88"/>
                <a:gd name="T82" fmla="*/ 80 w 306"/>
                <a:gd name="T83" fmla="*/ 23 h 88"/>
                <a:gd name="T84" fmla="*/ 101 w 306"/>
                <a:gd name="T85" fmla="*/ 28 h 88"/>
                <a:gd name="T86" fmla="*/ 120 w 306"/>
                <a:gd name="T87" fmla="*/ 33 h 88"/>
                <a:gd name="T88" fmla="*/ 132 w 306"/>
                <a:gd name="T89" fmla="*/ 36 h 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6"/>
                <a:gd name="T136" fmla="*/ 0 h 88"/>
                <a:gd name="T137" fmla="*/ 306 w 306"/>
                <a:gd name="T138" fmla="*/ 88 h 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6" h="88">
                  <a:moveTo>
                    <a:pt x="132" y="36"/>
                  </a:moveTo>
                  <a:lnTo>
                    <a:pt x="153" y="42"/>
                  </a:lnTo>
                  <a:lnTo>
                    <a:pt x="175" y="49"/>
                  </a:lnTo>
                  <a:lnTo>
                    <a:pt x="196" y="55"/>
                  </a:lnTo>
                  <a:lnTo>
                    <a:pt x="217" y="62"/>
                  </a:lnTo>
                  <a:lnTo>
                    <a:pt x="238" y="68"/>
                  </a:lnTo>
                  <a:lnTo>
                    <a:pt x="259" y="75"/>
                  </a:lnTo>
                  <a:lnTo>
                    <a:pt x="282" y="81"/>
                  </a:lnTo>
                  <a:lnTo>
                    <a:pt x="303" y="88"/>
                  </a:lnTo>
                  <a:lnTo>
                    <a:pt x="304" y="88"/>
                  </a:lnTo>
                  <a:lnTo>
                    <a:pt x="306" y="87"/>
                  </a:lnTo>
                  <a:lnTo>
                    <a:pt x="306" y="84"/>
                  </a:lnTo>
                  <a:lnTo>
                    <a:pt x="305" y="83"/>
                  </a:lnTo>
                  <a:lnTo>
                    <a:pt x="282" y="75"/>
                  </a:lnTo>
                  <a:lnTo>
                    <a:pt x="259" y="67"/>
                  </a:lnTo>
                  <a:lnTo>
                    <a:pt x="236" y="60"/>
                  </a:lnTo>
                  <a:lnTo>
                    <a:pt x="213" y="52"/>
                  </a:lnTo>
                  <a:lnTo>
                    <a:pt x="191" y="45"/>
                  </a:lnTo>
                  <a:lnTo>
                    <a:pt x="167" y="38"/>
                  </a:lnTo>
                  <a:lnTo>
                    <a:pt x="144" y="31"/>
                  </a:lnTo>
                  <a:lnTo>
                    <a:pt x="121" y="25"/>
                  </a:lnTo>
                  <a:lnTo>
                    <a:pt x="111" y="23"/>
                  </a:lnTo>
                  <a:lnTo>
                    <a:pt x="102" y="19"/>
                  </a:lnTo>
                  <a:lnTo>
                    <a:pt x="93" y="17"/>
                  </a:lnTo>
                  <a:lnTo>
                    <a:pt x="85" y="14"/>
                  </a:lnTo>
                  <a:lnTo>
                    <a:pt x="75" y="12"/>
                  </a:lnTo>
                  <a:lnTo>
                    <a:pt x="66" y="9"/>
                  </a:lnTo>
                  <a:lnTo>
                    <a:pt x="57" y="6"/>
                  </a:lnTo>
                  <a:lnTo>
                    <a:pt x="47" y="4"/>
                  </a:lnTo>
                  <a:lnTo>
                    <a:pt x="40" y="3"/>
                  </a:lnTo>
                  <a:lnTo>
                    <a:pt x="33" y="2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4" y="3"/>
                  </a:lnTo>
                  <a:lnTo>
                    <a:pt x="17" y="6"/>
                  </a:lnTo>
                  <a:lnTo>
                    <a:pt x="36" y="11"/>
                  </a:lnTo>
                  <a:lnTo>
                    <a:pt x="57" y="17"/>
                  </a:lnTo>
                  <a:lnTo>
                    <a:pt x="80" y="23"/>
                  </a:lnTo>
                  <a:lnTo>
                    <a:pt x="101" y="28"/>
                  </a:lnTo>
                  <a:lnTo>
                    <a:pt x="120" y="33"/>
                  </a:lnTo>
                  <a:lnTo>
                    <a:pt x="132" y="3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11" name="Freeform 204"/>
            <p:cNvSpPr>
              <a:spLocks/>
            </p:cNvSpPr>
            <p:nvPr/>
          </p:nvSpPr>
          <p:spPr bwMode="auto">
            <a:xfrm>
              <a:off x="3632" y="1708"/>
              <a:ext cx="429" cy="21"/>
            </a:xfrm>
            <a:custGeom>
              <a:avLst/>
              <a:gdLst>
                <a:gd name="T0" fmla="*/ 182 w 429"/>
                <a:gd name="T1" fmla="*/ 21 h 21"/>
                <a:gd name="T2" fmla="*/ 197 w 429"/>
                <a:gd name="T3" fmla="*/ 21 h 21"/>
                <a:gd name="T4" fmla="*/ 213 w 429"/>
                <a:gd name="T5" fmla="*/ 20 h 21"/>
                <a:gd name="T6" fmla="*/ 228 w 429"/>
                <a:gd name="T7" fmla="*/ 20 h 21"/>
                <a:gd name="T8" fmla="*/ 243 w 429"/>
                <a:gd name="T9" fmla="*/ 19 h 21"/>
                <a:gd name="T10" fmla="*/ 259 w 429"/>
                <a:gd name="T11" fmla="*/ 19 h 21"/>
                <a:gd name="T12" fmla="*/ 274 w 429"/>
                <a:gd name="T13" fmla="*/ 18 h 21"/>
                <a:gd name="T14" fmla="*/ 289 w 429"/>
                <a:gd name="T15" fmla="*/ 18 h 21"/>
                <a:gd name="T16" fmla="*/ 305 w 429"/>
                <a:gd name="T17" fmla="*/ 17 h 21"/>
                <a:gd name="T18" fmla="*/ 320 w 429"/>
                <a:gd name="T19" fmla="*/ 17 h 21"/>
                <a:gd name="T20" fmla="*/ 335 w 429"/>
                <a:gd name="T21" fmla="*/ 16 h 21"/>
                <a:gd name="T22" fmla="*/ 350 w 429"/>
                <a:gd name="T23" fmla="*/ 14 h 21"/>
                <a:gd name="T24" fmla="*/ 365 w 429"/>
                <a:gd name="T25" fmla="*/ 13 h 21"/>
                <a:gd name="T26" fmla="*/ 380 w 429"/>
                <a:gd name="T27" fmla="*/ 12 h 21"/>
                <a:gd name="T28" fmla="*/ 395 w 429"/>
                <a:gd name="T29" fmla="*/ 11 h 21"/>
                <a:gd name="T30" fmla="*/ 411 w 429"/>
                <a:gd name="T31" fmla="*/ 9 h 21"/>
                <a:gd name="T32" fmla="*/ 426 w 429"/>
                <a:gd name="T33" fmla="*/ 7 h 21"/>
                <a:gd name="T34" fmla="*/ 428 w 429"/>
                <a:gd name="T35" fmla="*/ 6 h 21"/>
                <a:gd name="T36" fmla="*/ 429 w 429"/>
                <a:gd name="T37" fmla="*/ 4 h 21"/>
                <a:gd name="T38" fmla="*/ 429 w 429"/>
                <a:gd name="T39" fmla="*/ 2 h 21"/>
                <a:gd name="T40" fmla="*/ 427 w 429"/>
                <a:gd name="T41" fmla="*/ 0 h 21"/>
                <a:gd name="T42" fmla="*/ 413 w 429"/>
                <a:gd name="T43" fmla="*/ 2 h 21"/>
                <a:gd name="T44" fmla="*/ 399 w 429"/>
                <a:gd name="T45" fmla="*/ 2 h 21"/>
                <a:gd name="T46" fmla="*/ 385 w 429"/>
                <a:gd name="T47" fmla="*/ 2 h 21"/>
                <a:gd name="T48" fmla="*/ 371 w 429"/>
                <a:gd name="T49" fmla="*/ 3 h 21"/>
                <a:gd name="T50" fmla="*/ 357 w 429"/>
                <a:gd name="T51" fmla="*/ 3 h 21"/>
                <a:gd name="T52" fmla="*/ 343 w 429"/>
                <a:gd name="T53" fmla="*/ 4 h 21"/>
                <a:gd name="T54" fmla="*/ 329 w 429"/>
                <a:gd name="T55" fmla="*/ 4 h 21"/>
                <a:gd name="T56" fmla="*/ 315 w 429"/>
                <a:gd name="T57" fmla="*/ 4 h 21"/>
                <a:gd name="T58" fmla="*/ 301 w 429"/>
                <a:gd name="T59" fmla="*/ 5 h 21"/>
                <a:gd name="T60" fmla="*/ 287 w 429"/>
                <a:gd name="T61" fmla="*/ 5 h 21"/>
                <a:gd name="T62" fmla="*/ 273 w 429"/>
                <a:gd name="T63" fmla="*/ 5 h 21"/>
                <a:gd name="T64" fmla="*/ 259 w 429"/>
                <a:gd name="T65" fmla="*/ 6 h 21"/>
                <a:gd name="T66" fmla="*/ 245 w 429"/>
                <a:gd name="T67" fmla="*/ 6 h 21"/>
                <a:gd name="T68" fmla="*/ 231 w 429"/>
                <a:gd name="T69" fmla="*/ 6 h 21"/>
                <a:gd name="T70" fmla="*/ 217 w 429"/>
                <a:gd name="T71" fmla="*/ 7 h 21"/>
                <a:gd name="T72" fmla="*/ 203 w 429"/>
                <a:gd name="T73" fmla="*/ 7 h 21"/>
                <a:gd name="T74" fmla="*/ 195 w 429"/>
                <a:gd name="T75" fmla="*/ 7 h 21"/>
                <a:gd name="T76" fmla="*/ 183 w 429"/>
                <a:gd name="T77" fmla="*/ 9 h 21"/>
                <a:gd name="T78" fmla="*/ 171 w 429"/>
                <a:gd name="T79" fmla="*/ 9 h 21"/>
                <a:gd name="T80" fmla="*/ 155 w 429"/>
                <a:gd name="T81" fmla="*/ 9 h 21"/>
                <a:gd name="T82" fmla="*/ 139 w 429"/>
                <a:gd name="T83" fmla="*/ 10 h 21"/>
                <a:gd name="T84" fmla="*/ 123 w 429"/>
                <a:gd name="T85" fmla="*/ 10 h 21"/>
                <a:gd name="T86" fmla="*/ 105 w 429"/>
                <a:gd name="T87" fmla="*/ 10 h 21"/>
                <a:gd name="T88" fmla="*/ 88 w 429"/>
                <a:gd name="T89" fmla="*/ 11 h 21"/>
                <a:gd name="T90" fmla="*/ 70 w 429"/>
                <a:gd name="T91" fmla="*/ 11 h 21"/>
                <a:gd name="T92" fmla="*/ 55 w 429"/>
                <a:gd name="T93" fmla="*/ 12 h 21"/>
                <a:gd name="T94" fmla="*/ 40 w 429"/>
                <a:gd name="T95" fmla="*/ 12 h 21"/>
                <a:gd name="T96" fmla="*/ 27 w 429"/>
                <a:gd name="T97" fmla="*/ 12 h 21"/>
                <a:gd name="T98" fmla="*/ 16 w 429"/>
                <a:gd name="T99" fmla="*/ 13 h 21"/>
                <a:gd name="T100" fmla="*/ 7 w 429"/>
                <a:gd name="T101" fmla="*/ 13 h 21"/>
                <a:gd name="T102" fmla="*/ 3 w 429"/>
                <a:gd name="T103" fmla="*/ 13 h 21"/>
                <a:gd name="T104" fmla="*/ 0 w 429"/>
                <a:gd name="T105" fmla="*/ 13 h 21"/>
                <a:gd name="T106" fmla="*/ 6 w 429"/>
                <a:gd name="T107" fmla="*/ 13 h 21"/>
                <a:gd name="T108" fmla="*/ 24 w 429"/>
                <a:gd name="T109" fmla="*/ 14 h 21"/>
                <a:gd name="T110" fmla="*/ 47 w 429"/>
                <a:gd name="T111" fmla="*/ 16 h 21"/>
                <a:gd name="T112" fmla="*/ 76 w 429"/>
                <a:gd name="T113" fmla="*/ 18 h 21"/>
                <a:gd name="T114" fmla="*/ 108 w 429"/>
                <a:gd name="T115" fmla="*/ 19 h 21"/>
                <a:gd name="T116" fmla="*/ 137 w 429"/>
                <a:gd name="T117" fmla="*/ 20 h 21"/>
                <a:gd name="T118" fmla="*/ 164 w 429"/>
                <a:gd name="T119" fmla="*/ 21 h 21"/>
                <a:gd name="T120" fmla="*/ 182 w 429"/>
                <a:gd name="T121" fmla="*/ 21 h 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9"/>
                <a:gd name="T184" fmla="*/ 0 h 21"/>
                <a:gd name="T185" fmla="*/ 429 w 429"/>
                <a:gd name="T186" fmla="*/ 21 h 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9" h="21">
                  <a:moveTo>
                    <a:pt x="182" y="21"/>
                  </a:moveTo>
                  <a:lnTo>
                    <a:pt x="197" y="21"/>
                  </a:lnTo>
                  <a:lnTo>
                    <a:pt x="213" y="20"/>
                  </a:lnTo>
                  <a:lnTo>
                    <a:pt x="228" y="20"/>
                  </a:lnTo>
                  <a:lnTo>
                    <a:pt x="243" y="19"/>
                  </a:lnTo>
                  <a:lnTo>
                    <a:pt x="259" y="19"/>
                  </a:lnTo>
                  <a:lnTo>
                    <a:pt x="274" y="18"/>
                  </a:lnTo>
                  <a:lnTo>
                    <a:pt x="289" y="18"/>
                  </a:lnTo>
                  <a:lnTo>
                    <a:pt x="305" y="17"/>
                  </a:lnTo>
                  <a:lnTo>
                    <a:pt x="320" y="17"/>
                  </a:lnTo>
                  <a:lnTo>
                    <a:pt x="335" y="16"/>
                  </a:lnTo>
                  <a:lnTo>
                    <a:pt x="350" y="14"/>
                  </a:lnTo>
                  <a:lnTo>
                    <a:pt x="365" y="13"/>
                  </a:lnTo>
                  <a:lnTo>
                    <a:pt x="380" y="12"/>
                  </a:lnTo>
                  <a:lnTo>
                    <a:pt x="395" y="11"/>
                  </a:lnTo>
                  <a:lnTo>
                    <a:pt x="411" y="9"/>
                  </a:lnTo>
                  <a:lnTo>
                    <a:pt x="426" y="7"/>
                  </a:lnTo>
                  <a:lnTo>
                    <a:pt x="428" y="6"/>
                  </a:lnTo>
                  <a:lnTo>
                    <a:pt x="429" y="4"/>
                  </a:lnTo>
                  <a:lnTo>
                    <a:pt x="429" y="2"/>
                  </a:lnTo>
                  <a:lnTo>
                    <a:pt x="427" y="0"/>
                  </a:lnTo>
                  <a:lnTo>
                    <a:pt x="413" y="2"/>
                  </a:lnTo>
                  <a:lnTo>
                    <a:pt x="399" y="2"/>
                  </a:lnTo>
                  <a:lnTo>
                    <a:pt x="385" y="2"/>
                  </a:lnTo>
                  <a:lnTo>
                    <a:pt x="371" y="3"/>
                  </a:lnTo>
                  <a:lnTo>
                    <a:pt x="357" y="3"/>
                  </a:lnTo>
                  <a:lnTo>
                    <a:pt x="343" y="4"/>
                  </a:lnTo>
                  <a:lnTo>
                    <a:pt x="329" y="4"/>
                  </a:lnTo>
                  <a:lnTo>
                    <a:pt x="315" y="4"/>
                  </a:lnTo>
                  <a:lnTo>
                    <a:pt x="301" y="5"/>
                  </a:lnTo>
                  <a:lnTo>
                    <a:pt x="287" y="5"/>
                  </a:lnTo>
                  <a:lnTo>
                    <a:pt x="273" y="5"/>
                  </a:lnTo>
                  <a:lnTo>
                    <a:pt x="259" y="6"/>
                  </a:lnTo>
                  <a:lnTo>
                    <a:pt x="245" y="6"/>
                  </a:lnTo>
                  <a:lnTo>
                    <a:pt x="231" y="6"/>
                  </a:lnTo>
                  <a:lnTo>
                    <a:pt x="217" y="7"/>
                  </a:lnTo>
                  <a:lnTo>
                    <a:pt x="203" y="7"/>
                  </a:lnTo>
                  <a:lnTo>
                    <a:pt x="195" y="7"/>
                  </a:lnTo>
                  <a:lnTo>
                    <a:pt x="183" y="9"/>
                  </a:lnTo>
                  <a:lnTo>
                    <a:pt x="171" y="9"/>
                  </a:lnTo>
                  <a:lnTo>
                    <a:pt x="155" y="9"/>
                  </a:lnTo>
                  <a:lnTo>
                    <a:pt x="139" y="10"/>
                  </a:lnTo>
                  <a:lnTo>
                    <a:pt x="123" y="10"/>
                  </a:lnTo>
                  <a:lnTo>
                    <a:pt x="105" y="10"/>
                  </a:lnTo>
                  <a:lnTo>
                    <a:pt x="88" y="11"/>
                  </a:lnTo>
                  <a:lnTo>
                    <a:pt x="70" y="11"/>
                  </a:lnTo>
                  <a:lnTo>
                    <a:pt x="55" y="12"/>
                  </a:lnTo>
                  <a:lnTo>
                    <a:pt x="40" y="12"/>
                  </a:lnTo>
                  <a:lnTo>
                    <a:pt x="27" y="12"/>
                  </a:lnTo>
                  <a:lnTo>
                    <a:pt x="16" y="13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24" y="14"/>
                  </a:lnTo>
                  <a:lnTo>
                    <a:pt x="47" y="16"/>
                  </a:lnTo>
                  <a:lnTo>
                    <a:pt x="76" y="18"/>
                  </a:lnTo>
                  <a:lnTo>
                    <a:pt x="108" y="19"/>
                  </a:lnTo>
                  <a:lnTo>
                    <a:pt x="137" y="20"/>
                  </a:lnTo>
                  <a:lnTo>
                    <a:pt x="164" y="21"/>
                  </a:lnTo>
                  <a:lnTo>
                    <a:pt x="182" y="2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12" name="Freeform 205"/>
            <p:cNvSpPr>
              <a:spLocks/>
            </p:cNvSpPr>
            <p:nvPr/>
          </p:nvSpPr>
          <p:spPr bwMode="auto">
            <a:xfrm>
              <a:off x="3066" y="2115"/>
              <a:ext cx="413" cy="56"/>
            </a:xfrm>
            <a:custGeom>
              <a:avLst/>
              <a:gdLst>
                <a:gd name="T0" fmla="*/ 47 w 413"/>
                <a:gd name="T1" fmla="*/ 6 h 56"/>
                <a:gd name="T2" fmla="*/ 84 w 413"/>
                <a:gd name="T3" fmla="*/ 8 h 56"/>
                <a:gd name="T4" fmla="*/ 132 w 413"/>
                <a:gd name="T5" fmla="*/ 13 h 56"/>
                <a:gd name="T6" fmla="*/ 175 w 413"/>
                <a:gd name="T7" fmla="*/ 18 h 56"/>
                <a:gd name="T8" fmla="*/ 205 w 413"/>
                <a:gd name="T9" fmla="*/ 22 h 56"/>
                <a:gd name="T10" fmla="*/ 232 w 413"/>
                <a:gd name="T11" fmla="*/ 26 h 56"/>
                <a:gd name="T12" fmla="*/ 260 w 413"/>
                <a:gd name="T13" fmla="*/ 30 h 56"/>
                <a:gd name="T14" fmla="*/ 287 w 413"/>
                <a:gd name="T15" fmla="*/ 35 h 56"/>
                <a:gd name="T16" fmla="*/ 315 w 413"/>
                <a:gd name="T17" fmla="*/ 40 h 56"/>
                <a:gd name="T18" fmla="*/ 341 w 413"/>
                <a:gd name="T19" fmla="*/ 44 h 56"/>
                <a:gd name="T20" fmla="*/ 368 w 413"/>
                <a:gd name="T21" fmla="*/ 49 h 56"/>
                <a:gd name="T22" fmla="*/ 395 w 413"/>
                <a:gd name="T23" fmla="*/ 54 h 56"/>
                <a:gd name="T24" fmla="*/ 411 w 413"/>
                <a:gd name="T25" fmla="*/ 56 h 56"/>
                <a:gd name="T26" fmla="*/ 413 w 413"/>
                <a:gd name="T27" fmla="*/ 51 h 56"/>
                <a:gd name="T28" fmla="*/ 399 w 413"/>
                <a:gd name="T29" fmla="*/ 48 h 56"/>
                <a:gd name="T30" fmla="*/ 373 w 413"/>
                <a:gd name="T31" fmla="*/ 42 h 56"/>
                <a:gd name="T32" fmla="*/ 346 w 413"/>
                <a:gd name="T33" fmla="*/ 36 h 56"/>
                <a:gd name="T34" fmla="*/ 321 w 413"/>
                <a:gd name="T35" fmla="*/ 30 h 56"/>
                <a:gd name="T36" fmla="*/ 295 w 413"/>
                <a:gd name="T37" fmla="*/ 26 h 56"/>
                <a:gd name="T38" fmla="*/ 268 w 413"/>
                <a:gd name="T39" fmla="*/ 21 h 56"/>
                <a:gd name="T40" fmla="*/ 242 w 413"/>
                <a:gd name="T41" fmla="*/ 18 h 56"/>
                <a:gd name="T42" fmla="*/ 216 w 413"/>
                <a:gd name="T43" fmla="*/ 13 h 56"/>
                <a:gd name="T44" fmla="*/ 195 w 413"/>
                <a:gd name="T45" fmla="*/ 11 h 56"/>
                <a:gd name="T46" fmla="*/ 170 w 413"/>
                <a:gd name="T47" fmla="*/ 9 h 56"/>
                <a:gd name="T48" fmla="*/ 140 w 413"/>
                <a:gd name="T49" fmla="*/ 7 h 56"/>
                <a:gd name="T50" fmla="*/ 105 w 413"/>
                <a:gd name="T51" fmla="*/ 5 h 56"/>
                <a:gd name="T52" fmla="*/ 70 w 413"/>
                <a:gd name="T53" fmla="*/ 4 h 56"/>
                <a:gd name="T54" fmla="*/ 40 w 413"/>
                <a:gd name="T55" fmla="*/ 2 h 56"/>
                <a:gd name="T56" fmla="*/ 15 w 413"/>
                <a:gd name="T57" fmla="*/ 1 h 56"/>
                <a:gd name="T58" fmla="*/ 1 w 413"/>
                <a:gd name="T59" fmla="*/ 0 h 56"/>
                <a:gd name="T60" fmla="*/ 1 w 413"/>
                <a:gd name="T61" fmla="*/ 0 h 56"/>
                <a:gd name="T62" fmla="*/ 8 w 413"/>
                <a:gd name="T63" fmla="*/ 1 h 56"/>
                <a:gd name="T64" fmla="*/ 20 w 413"/>
                <a:gd name="T65" fmla="*/ 4 h 56"/>
                <a:gd name="T66" fmla="*/ 33 w 413"/>
                <a:gd name="T67" fmla="*/ 5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13"/>
                <a:gd name="T103" fmla="*/ 0 h 56"/>
                <a:gd name="T104" fmla="*/ 413 w 413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13" h="56">
                  <a:moveTo>
                    <a:pt x="37" y="5"/>
                  </a:moveTo>
                  <a:lnTo>
                    <a:pt x="47" y="6"/>
                  </a:lnTo>
                  <a:lnTo>
                    <a:pt x="63" y="7"/>
                  </a:lnTo>
                  <a:lnTo>
                    <a:pt x="84" y="8"/>
                  </a:lnTo>
                  <a:lnTo>
                    <a:pt x="107" y="11"/>
                  </a:lnTo>
                  <a:lnTo>
                    <a:pt x="132" y="13"/>
                  </a:lnTo>
                  <a:lnTo>
                    <a:pt x="155" y="15"/>
                  </a:lnTo>
                  <a:lnTo>
                    <a:pt x="175" y="18"/>
                  </a:lnTo>
                  <a:lnTo>
                    <a:pt x="191" y="20"/>
                  </a:lnTo>
                  <a:lnTo>
                    <a:pt x="205" y="22"/>
                  </a:lnTo>
                  <a:lnTo>
                    <a:pt x="219" y="23"/>
                  </a:lnTo>
                  <a:lnTo>
                    <a:pt x="232" y="26"/>
                  </a:lnTo>
                  <a:lnTo>
                    <a:pt x="246" y="28"/>
                  </a:lnTo>
                  <a:lnTo>
                    <a:pt x="260" y="30"/>
                  </a:lnTo>
                  <a:lnTo>
                    <a:pt x="274" y="33"/>
                  </a:lnTo>
                  <a:lnTo>
                    <a:pt x="287" y="35"/>
                  </a:lnTo>
                  <a:lnTo>
                    <a:pt x="301" y="37"/>
                  </a:lnTo>
                  <a:lnTo>
                    <a:pt x="315" y="40"/>
                  </a:lnTo>
                  <a:lnTo>
                    <a:pt x="328" y="42"/>
                  </a:lnTo>
                  <a:lnTo>
                    <a:pt x="341" y="44"/>
                  </a:lnTo>
                  <a:lnTo>
                    <a:pt x="354" y="47"/>
                  </a:lnTo>
                  <a:lnTo>
                    <a:pt x="368" y="49"/>
                  </a:lnTo>
                  <a:lnTo>
                    <a:pt x="382" y="51"/>
                  </a:lnTo>
                  <a:lnTo>
                    <a:pt x="395" y="54"/>
                  </a:lnTo>
                  <a:lnTo>
                    <a:pt x="409" y="56"/>
                  </a:lnTo>
                  <a:lnTo>
                    <a:pt x="411" y="56"/>
                  </a:lnTo>
                  <a:lnTo>
                    <a:pt x="413" y="54"/>
                  </a:lnTo>
                  <a:lnTo>
                    <a:pt x="413" y="51"/>
                  </a:lnTo>
                  <a:lnTo>
                    <a:pt x="411" y="50"/>
                  </a:lnTo>
                  <a:lnTo>
                    <a:pt x="399" y="48"/>
                  </a:lnTo>
                  <a:lnTo>
                    <a:pt x="386" y="44"/>
                  </a:lnTo>
                  <a:lnTo>
                    <a:pt x="373" y="42"/>
                  </a:lnTo>
                  <a:lnTo>
                    <a:pt x="360" y="39"/>
                  </a:lnTo>
                  <a:lnTo>
                    <a:pt x="346" y="36"/>
                  </a:lnTo>
                  <a:lnTo>
                    <a:pt x="333" y="34"/>
                  </a:lnTo>
                  <a:lnTo>
                    <a:pt x="321" y="30"/>
                  </a:lnTo>
                  <a:lnTo>
                    <a:pt x="308" y="28"/>
                  </a:lnTo>
                  <a:lnTo>
                    <a:pt x="295" y="26"/>
                  </a:lnTo>
                  <a:lnTo>
                    <a:pt x="281" y="23"/>
                  </a:lnTo>
                  <a:lnTo>
                    <a:pt x="268" y="21"/>
                  </a:lnTo>
                  <a:lnTo>
                    <a:pt x="255" y="19"/>
                  </a:lnTo>
                  <a:lnTo>
                    <a:pt x="242" y="18"/>
                  </a:lnTo>
                  <a:lnTo>
                    <a:pt x="228" y="15"/>
                  </a:lnTo>
                  <a:lnTo>
                    <a:pt x="216" y="13"/>
                  </a:lnTo>
                  <a:lnTo>
                    <a:pt x="203" y="12"/>
                  </a:lnTo>
                  <a:lnTo>
                    <a:pt x="195" y="11"/>
                  </a:lnTo>
                  <a:lnTo>
                    <a:pt x="184" y="9"/>
                  </a:lnTo>
                  <a:lnTo>
                    <a:pt x="170" y="9"/>
                  </a:lnTo>
                  <a:lnTo>
                    <a:pt x="156" y="8"/>
                  </a:lnTo>
                  <a:lnTo>
                    <a:pt x="140" y="7"/>
                  </a:lnTo>
                  <a:lnTo>
                    <a:pt x="122" y="6"/>
                  </a:lnTo>
                  <a:lnTo>
                    <a:pt x="105" y="5"/>
                  </a:lnTo>
                  <a:lnTo>
                    <a:pt x="87" y="4"/>
                  </a:lnTo>
                  <a:lnTo>
                    <a:pt x="70" y="4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26" y="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1"/>
                  </a:lnTo>
                  <a:lnTo>
                    <a:pt x="14" y="2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5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13" name="Freeform 206"/>
            <p:cNvSpPr>
              <a:spLocks/>
            </p:cNvSpPr>
            <p:nvPr/>
          </p:nvSpPr>
          <p:spPr bwMode="auto">
            <a:xfrm>
              <a:off x="3726" y="898"/>
              <a:ext cx="153" cy="724"/>
            </a:xfrm>
            <a:custGeom>
              <a:avLst/>
              <a:gdLst>
                <a:gd name="T0" fmla="*/ 152 w 153"/>
                <a:gd name="T1" fmla="*/ 0 h 724"/>
                <a:gd name="T2" fmla="*/ 143 w 153"/>
                <a:gd name="T3" fmla="*/ 19 h 724"/>
                <a:gd name="T4" fmla="*/ 135 w 153"/>
                <a:gd name="T5" fmla="*/ 39 h 724"/>
                <a:gd name="T6" fmla="*/ 127 w 153"/>
                <a:gd name="T7" fmla="*/ 57 h 724"/>
                <a:gd name="T8" fmla="*/ 120 w 153"/>
                <a:gd name="T9" fmla="*/ 77 h 724"/>
                <a:gd name="T10" fmla="*/ 114 w 153"/>
                <a:gd name="T11" fmla="*/ 97 h 724"/>
                <a:gd name="T12" fmla="*/ 108 w 153"/>
                <a:gd name="T13" fmla="*/ 118 h 724"/>
                <a:gd name="T14" fmla="*/ 102 w 153"/>
                <a:gd name="T15" fmla="*/ 138 h 724"/>
                <a:gd name="T16" fmla="*/ 98 w 153"/>
                <a:gd name="T17" fmla="*/ 158 h 724"/>
                <a:gd name="T18" fmla="*/ 92 w 153"/>
                <a:gd name="T19" fmla="*/ 181 h 724"/>
                <a:gd name="T20" fmla="*/ 86 w 153"/>
                <a:gd name="T21" fmla="*/ 204 h 724"/>
                <a:gd name="T22" fmla="*/ 80 w 153"/>
                <a:gd name="T23" fmla="*/ 228 h 724"/>
                <a:gd name="T24" fmla="*/ 73 w 153"/>
                <a:gd name="T25" fmla="*/ 250 h 724"/>
                <a:gd name="T26" fmla="*/ 67 w 153"/>
                <a:gd name="T27" fmla="*/ 273 h 724"/>
                <a:gd name="T28" fmla="*/ 61 w 153"/>
                <a:gd name="T29" fmla="*/ 296 h 724"/>
                <a:gd name="T30" fmla="*/ 56 w 153"/>
                <a:gd name="T31" fmla="*/ 319 h 724"/>
                <a:gd name="T32" fmla="*/ 49 w 153"/>
                <a:gd name="T33" fmla="*/ 342 h 724"/>
                <a:gd name="T34" fmla="*/ 42 w 153"/>
                <a:gd name="T35" fmla="*/ 364 h 724"/>
                <a:gd name="T36" fmla="*/ 36 w 153"/>
                <a:gd name="T37" fmla="*/ 386 h 724"/>
                <a:gd name="T38" fmla="*/ 30 w 153"/>
                <a:gd name="T39" fmla="*/ 408 h 724"/>
                <a:gd name="T40" fmla="*/ 24 w 153"/>
                <a:gd name="T41" fmla="*/ 430 h 724"/>
                <a:gd name="T42" fmla="*/ 18 w 153"/>
                <a:gd name="T43" fmla="*/ 453 h 724"/>
                <a:gd name="T44" fmla="*/ 14 w 153"/>
                <a:gd name="T45" fmla="*/ 475 h 724"/>
                <a:gd name="T46" fmla="*/ 9 w 153"/>
                <a:gd name="T47" fmla="*/ 498 h 724"/>
                <a:gd name="T48" fmla="*/ 5 w 153"/>
                <a:gd name="T49" fmla="*/ 520 h 724"/>
                <a:gd name="T50" fmla="*/ 1 w 153"/>
                <a:gd name="T51" fmla="*/ 570 h 724"/>
                <a:gd name="T52" fmla="*/ 0 w 153"/>
                <a:gd name="T53" fmla="*/ 620 h 724"/>
                <a:gd name="T54" fmla="*/ 1 w 153"/>
                <a:gd name="T55" fmla="*/ 671 h 724"/>
                <a:gd name="T56" fmla="*/ 4 w 153"/>
                <a:gd name="T57" fmla="*/ 721 h 724"/>
                <a:gd name="T58" fmla="*/ 7 w 153"/>
                <a:gd name="T59" fmla="*/ 724 h 724"/>
                <a:gd name="T60" fmla="*/ 10 w 153"/>
                <a:gd name="T61" fmla="*/ 724 h 724"/>
                <a:gd name="T62" fmla="*/ 14 w 153"/>
                <a:gd name="T63" fmla="*/ 722 h 724"/>
                <a:gd name="T64" fmla="*/ 15 w 153"/>
                <a:gd name="T65" fmla="*/ 718 h 724"/>
                <a:gd name="T66" fmla="*/ 14 w 153"/>
                <a:gd name="T67" fmla="*/ 672 h 724"/>
                <a:gd name="T68" fmla="*/ 15 w 153"/>
                <a:gd name="T69" fmla="*/ 626 h 724"/>
                <a:gd name="T70" fmla="*/ 17 w 153"/>
                <a:gd name="T71" fmla="*/ 581 h 724"/>
                <a:gd name="T72" fmla="*/ 22 w 153"/>
                <a:gd name="T73" fmla="*/ 534 h 724"/>
                <a:gd name="T74" fmla="*/ 25 w 153"/>
                <a:gd name="T75" fmla="*/ 510 h 724"/>
                <a:gd name="T76" fmla="*/ 29 w 153"/>
                <a:gd name="T77" fmla="*/ 485 h 724"/>
                <a:gd name="T78" fmla="*/ 33 w 153"/>
                <a:gd name="T79" fmla="*/ 462 h 724"/>
                <a:gd name="T80" fmla="*/ 38 w 153"/>
                <a:gd name="T81" fmla="*/ 437 h 724"/>
                <a:gd name="T82" fmla="*/ 44 w 153"/>
                <a:gd name="T83" fmla="*/ 414 h 724"/>
                <a:gd name="T84" fmla="*/ 50 w 153"/>
                <a:gd name="T85" fmla="*/ 391 h 724"/>
                <a:gd name="T86" fmla="*/ 56 w 153"/>
                <a:gd name="T87" fmla="*/ 366 h 724"/>
                <a:gd name="T88" fmla="*/ 61 w 153"/>
                <a:gd name="T89" fmla="*/ 343 h 724"/>
                <a:gd name="T90" fmla="*/ 68 w 153"/>
                <a:gd name="T91" fmla="*/ 315 h 724"/>
                <a:gd name="T92" fmla="*/ 78 w 153"/>
                <a:gd name="T93" fmla="*/ 273 h 724"/>
                <a:gd name="T94" fmla="*/ 89 w 153"/>
                <a:gd name="T95" fmla="*/ 224 h 724"/>
                <a:gd name="T96" fmla="*/ 102 w 153"/>
                <a:gd name="T97" fmla="*/ 172 h 724"/>
                <a:gd name="T98" fmla="*/ 115 w 153"/>
                <a:gd name="T99" fmla="*/ 118 h 724"/>
                <a:gd name="T100" fmla="*/ 129 w 153"/>
                <a:gd name="T101" fmla="*/ 69 h 724"/>
                <a:gd name="T102" fmla="*/ 142 w 153"/>
                <a:gd name="T103" fmla="*/ 28 h 724"/>
                <a:gd name="T104" fmla="*/ 153 w 153"/>
                <a:gd name="T105" fmla="*/ 0 h 724"/>
                <a:gd name="T106" fmla="*/ 153 w 153"/>
                <a:gd name="T107" fmla="*/ 0 h 724"/>
                <a:gd name="T108" fmla="*/ 153 w 153"/>
                <a:gd name="T109" fmla="*/ 0 h 724"/>
                <a:gd name="T110" fmla="*/ 152 w 153"/>
                <a:gd name="T111" fmla="*/ 0 h 724"/>
                <a:gd name="T112" fmla="*/ 152 w 153"/>
                <a:gd name="T113" fmla="*/ 0 h 724"/>
                <a:gd name="T114" fmla="*/ 152 w 153"/>
                <a:gd name="T115" fmla="*/ 0 h 7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3"/>
                <a:gd name="T175" fmla="*/ 0 h 724"/>
                <a:gd name="T176" fmla="*/ 153 w 153"/>
                <a:gd name="T177" fmla="*/ 724 h 7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3" h="724">
                  <a:moveTo>
                    <a:pt x="152" y="0"/>
                  </a:moveTo>
                  <a:lnTo>
                    <a:pt x="143" y="19"/>
                  </a:lnTo>
                  <a:lnTo>
                    <a:pt x="135" y="39"/>
                  </a:lnTo>
                  <a:lnTo>
                    <a:pt x="127" y="57"/>
                  </a:lnTo>
                  <a:lnTo>
                    <a:pt x="120" y="77"/>
                  </a:lnTo>
                  <a:lnTo>
                    <a:pt x="114" y="97"/>
                  </a:lnTo>
                  <a:lnTo>
                    <a:pt x="108" y="118"/>
                  </a:lnTo>
                  <a:lnTo>
                    <a:pt x="102" y="138"/>
                  </a:lnTo>
                  <a:lnTo>
                    <a:pt x="98" y="158"/>
                  </a:lnTo>
                  <a:lnTo>
                    <a:pt x="92" y="181"/>
                  </a:lnTo>
                  <a:lnTo>
                    <a:pt x="86" y="204"/>
                  </a:lnTo>
                  <a:lnTo>
                    <a:pt x="80" y="228"/>
                  </a:lnTo>
                  <a:lnTo>
                    <a:pt x="73" y="250"/>
                  </a:lnTo>
                  <a:lnTo>
                    <a:pt x="67" y="273"/>
                  </a:lnTo>
                  <a:lnTo>
                    <a:pt x="61" y="296"/>
                  </a:lnTo>
                  <a:lnTo>
                    <a:pt x="56" y="319"/>
                  </a:lnTo>
                  <a:lnTo>
                    <a:pt x="49" y="342"/>
                  </a:lnTo>
                  <a:lnTo>
                    <a:pt x="42" y="364"/>
                  </a:lnTo>
                  <a:lnTo>
                    <a:pt x="36" y="386"/>
                  </a:lnTo>
                  <a:lnTo>
                    <a:pt x="30" y="408"/>
                  </a:lnTo>
                  <a:lnTo>
                    <a:pt x="24" y="430"/>
                  </a:lnTo>
                  <a:lnTo>
                    <a:pt x="18" y="453"/>
                  </a:lnTo>
                  <a:lnTo>
                    <a:pt x="14" y="475"/>
                  </a:lnTo>
                  <a:lnTo>
                    <a:pt x="9" y="498"/>
                  </a:lnTo>
                  <a:lnTo>
                    <a:pt x="5" y="520"/>
                  </a:lnTo>
                  <a:lnTo>
                    <a:pt x="1" y="570"/>
                  </a:lnTo>
                  <a:lnTo>
                    <a:pt x="0" y="620"/>
                  </a:lnTo>
                  <a:lnTo>
                    <a:pt x="1" y="671"/>
                  </a:lnTo>
                  <a:lnTo>
                    <a:pt x="4" y="721"/>
                  </a:lnTo>
                  <a:lnTo>
                    <a:pt x="7" y="724"/>
                  </a:lnTo>
                  <a:lnTo>
                    <a:pt x="10" y="724"/>
                  </a:lnTo>
                  <a:lnTo>
                    <a:pt x="14" y="722"/>
                  </a:lnTo>
                  <a:lnTo>
                    <a:pt x="15" y="718"/>
                  </a:lnTo>
                  <a:lnTo>
                    <a:pt x="14" y="672"/>
                  </a:lnTo>
                  <a:lnTo>
                    <a:pt x="15" y="626"/>
                  </a:lnTo>
                  <a:lnTo>
                    <a:pt x="17" y="581"/>
                  </a:lnTo>
                  <a:lnTo>
                    <a:pt x="22" y="534"/>
                  </a:lnTo>
                  <a:lnTo>
                    <a:pt x="25" y="510"/>
                  </a:lnTo>
                  <a:lnTo>
                    <a:pt x="29" y="485"/>
                  </a:lnTo>
                  <a:lnTo>
                    <a:pt x="33" y="462"/>
                  </a:lnTo>
                  <a:lnTo>
                    <a:pt x="38" y="437"/>
                  </a:lnTo>
                  <a:lnTo>
                    <a:pt x="44" y="414"/>
                  </a:lnTo>
                  <a:lnTo>
                    <a:pt x="50" y="391"/>
                  </a:lnTo>
                  <a:lnTo>
                    <a:pt x="56" y="366"/>
                  </a:lnTo>
                  <a:lnTo>
                    <a:pt x="61" y="343"/>
                  </a:lnTo>
                  <a:lnTo>
                    <a:pt x="68" y="315"/>
                  </a:lnTo>
                  <a:lnTo>
                    <a:pt x="78" y="273"/>
                  </a:lnTo>
                  <a:lnTo>
                    <a:pt x="89" y="224"/>
                  </a:lnTo>
                  <a:lnTo>
                    <a:pt x="102" y="172"/>
                  </a:lnTo>
                  <a:lnTo>
                    <a:pt x="115" y="118"/>
                  </a:lnTo>
                  <a:lnTo>
                    <a:pt x="129" y="69"/>
                  </a:lnTo>
                  <a:lnTo>
                    <a:pt x="142" y="28"/>
                  </a:lnTo>
                  <a:lnTo>
                    <a:pt x="153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14" name="Freeform 207"/>
            <p:cNvSpPr>
              <a:spLocks/>
            </p:cNvSpPr>
            <p:nvPr/>
          </p:nvSpPr>
          <p:spPr bwMode="auto">
            <a:xfrm>
              <a:off x="3865" y="895"/>
              <a:ext cx="285" cy="149"/>
            </a:xfrm>
            <a:custGeom>
              <a:avLst/>
              <a:gdLst>
                <a:gd name="T0" fmla="*/ 281 w 285"/>
                <a:gd name="T1" fmla="*/ 149 h 149"/>
                <a:gd name="T2" fmla="*/ 283 w 285"/>
                <a:gd name="T3" fmla="*/ 149 h 149"/>
                <a:gd name="T4" fmla="*/ 285 w 285"/>
                <a:gd name="T5" fmla="*/ 148 h 149"/>
                <a:gd name="T6" fmla="*/ 285 w 285"/>
                <a:gd name="T7" fmla="*/ 146 h 149"/>
                <a:gd name="T8" fmla="*/ 284 w 285"/>
                <a:gd name="T9" fmla="*/ 144 h 149"/>
                <a:gd name="T10" fmla="*/ 265 w 285"/>
                <a:gd name="T11" fmla="*/ 134 h 149"/>
                <a:gd name="T12" fmla="*/ 246 w 285"/>
                <a:gd name="T13" fmla="*/ 125 h 149"/>
                <a:gd name="T14" fmla="*/ 228 w 285"/>
                <a:gd name="T15" fmla="*/ 114 h 149"/>
                <a:gd name="T16" fmla="*/ 209 w 285"/>
                <a:gd name="T17" fmla="*/ 105 h 149"/>
                <a:gd name="T18" fmla="*/ 190 w 285"/>
                <a:gd name="T19" fmla="*/ 95 h 149"/>
                <a:gd name="T20" fmla="*/ 171 w 285"/>
                <a:gd name="T21" fmla="*/ 86 h 149"/>
                <a:gd name="T22" fmla="*/ 152 w 285"/>
                <a:gd name="T23" fmla="*/ 76 h 149"/>
                <a:gd name="T24" fmla="*/ 133 w 285"/>
                <a:gd name="T25" fmla="*/ 66 h 149"/>
                <a:gd name="T26" fmla="*/ 119 w 285"/>
                <a:gd name="T27" fmla="*/ 59 h 149"/>
                <a:gd name="T28" fmla="*/ 101 w 285"/>
                <a:gd name="T29" fmla="*/ 50 h 149"/>
                <a:gd name="T30" fmla="*/ 79 w 285"/>
                <a:gd name="T31" fmla="*/ 40 h 149"/>
                <a:gd name="T32" fmla="*/ 56 w 285"/>
                <a:gd name="T33" fmla="*/ 28 h 149"/>
                <a:gd name="T34" fmla="*/ 34 w 285"/>
                <a:gd name="T35" fmla="*/ 17 h 149"/>
                <a:gd name="T36" fmla="*/ 17 w 285"/>
                <a:gd name="T37" fmla="*/ 8 h 149"/>
                <a:gd name="T38" fmla="*/ 5 w 285"/>
                <a:gd name="T39" fmla="*/ 2 h 149"/>
                <a:gd name="T40" fmla="*/ 0 w 285"/>
                <a:gd name="T41" fmla="*/ 0 h 149"/>
                <a:gd name="T42" fmla="*/ 3 w 285"/>
                <a:gd name="T43" fmla="*/ 1 h 149"/>
                <a:gd name="T44" fmla="*/ 11 w 285"/>
                <a:gd name="T45" fmla="*/ 6 h 149"/>
                <a:gd name="T46" fmla="*/ 21 w 285"/>
                <a:gd name="T47" fmla="*/ 12 h 149"/>
                <a:gd name="T48" fmla="*/ 37 w 285"/>
                <a:gd name="T49" fmla="*/ 20 h 149"/>
                <a:gd name="T50" fmla="*/ 55 w 285"/>
                <a:gd name="T51" fmla="*/ 30 h 149"/>
                <a:gd name="T52" fmla="*/ 76 w 285"/>
                <a:gd name="T53" fmla="*/ 41 h 149"/>
                <a:gd name="T54" fmla="*/ 98 w 285"/>
                <a:gd name="T55" fmla="*/ 54 h 149"/>
                <a:gd name="T56" fmla="*/ 122 w 285"/>
                <a:gd name="T57" fmla="*/ 65 h 149"/>
                <a:gd name="T58" fmla="*/ 146 w 285"/>
                <a:gd name="T59" fmla="*/ 79 h 149"/>
                <a:gd name="T60" fmla="*/ 169 w 285"/>
                <a:gd name="T61" fmla="*/ 92 h 149"/>
                <a:gd name="T62" fmla="*/ 194 w 285"/>
                <a:gd name="T63" fmla="*/ 104 h 149"/>
                <a:gd name="T64" fmla="*/ 216 w 285"/>
                <a:gd name="T65" fmla="*/ 116 h 149"/>
                <a:gd name="T66" fmla="*/ 236 w 285"/>
                <a:gd name="T67" fmla="*/ 127 h 149"/>
                <a:gd name="T68" fmla="*/ 255 w 285"/>
                <a:gd name="T69" fmla="*/ 136 h 149"/>
                <a:gd name="T70" fmla="*/ 270 w 285"/>
                <a:gd name="T71" fmla="*/ 143 h 149"/>
                <a:gd name="T72" fmla="*/ 281 w 285"/>
                <a:gd name="T73" fmla="*/ 149 h 1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5"/>
                <a:gd name="T112" fmla="*/ 0 h 149"/>
                <a:gd name="T113" fmla="*/ 285 w 285"/>
                <a:gd name="T114" fmla="*/ 149 h 1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5" h="149">
                  <a:moveTo>
                    <a:pt x="281" y="149"/>
                  </a:moveTo>
                  <a:lnTo>
                    <a:pt x="283" y="149"/>
                  </a:lnTo>
                  <a:lnTo>
                    <a:pt x="285" y="148"/>
                  </a:lnTo>
                  <a:lnTo>
                    <a:pt x="285" y="146"/>
                  </a:lnTo>
                  <a:lnTo>
                    <a:pt x="284" y="144"/>
                  </a:lnTo>
                  <a:lnTo>
                    <a:pt x="265" y="134"/>
                  </a:lnTo>
                  <a:lnTo>
                    <a:pt x="246" y="125"/>
                  </a:lnTo>
                  <a:lnTo>
                    <a:pt x="228" y="114"/>
                  </a:lnTo>
                  <a:lnTo>
                    <a:pt x="209" y="105"/>
                  </a:lnTo>
                  <a:lnTo>
                    <a:pt x="190" y="95"/>
                  </a:lnTo>
                  <a:lnTo>
                    <a:pt x="171" y="86"/>
                  </a:lnTo>
                  <a:lnTo>
                    <a:pt x="152" y="76"/>
                  </a:lnTo>
                  <a:lnTo>
                    <a:pt x="133" y="66"/>
                  </a:lnTo>
                  <a:lnTo>
                    <a:pt x="119" y="59"/>
                  </a:lnTo>
                  <a:lnTo>
                    <a:pt x="101" y="50"/>
                  </a:lnTo>
                  <a:lnTo>
                    <a:pt x="79" y="40"/>
                  </a:lnTo>
                  <a:lnTo>
                    <a:pt x="56" y="28"/>
                  </a:lnTo>
                  <a:lnTo>
                    <a:pt x="34" y="17"/>
                  </a:lnTo>
                  <a:lnTo>
                    <a:pt x="17" y="8"/>
                  </a:lnTo>
                  <a:lnTo>
                    <a:pt x="5" y="2"/>
                  </a:lnTo>
                  <a:lnTo>
                    <a:pt x="0" y="0"/>
                  </a:lnTo>
                  <a:lnTo>
                    <a:pt x="3" y="1"/>
                  </a:lnTo>
                  <a:lnTo>
                    <a:pt x="11" y="6"/>
                  </a:lnTo>
                  <a:lnTo>
                    <a:pt x="21" y="12"/>
                  </a:lnTo>
                  <a:lnTo>
                    <a:pt x="37" y="20"/>
                  </a:lnTo>
                  <a:lnTo>
                    <a:pt x="55" y="30"/>
                  </a:lnTo>
                  <a:lnTo>
                    <a:pt x="76" y="41"/>
                  </a:lnTo>
                  <a:lnTo>
                    <a:pt x="98" y="54"/>
                  </a:lnTo>
                  <a:lnTo>
                    <a:pt x="122" y="65"/>
                  </a:lnTo>
                  <a:lnTo>
                    <a:pt x="146" y="79"/>
                  </a:lnTo>
                  <a:lnTo>
                    <a:pt x="169" y="92"/>
                  </a:lnTo>
                  <a:lnTo>
                    <a:pt x="194" y="104"/>
                  </a:lnTo>
                  <a:lnTo>
                    <a:pt x="216" y="116"/>
                  </a:lnTo>
                  <a:lnTo>
                    <a:pt x="236" y="127"/>
                  </a:lnTo>
                  <a:lnTo>
                    <a:pt x="255" y="136"/>
                  </a:lnTo>
                  <a:lnTo>
                    <a:pt x="270" y="143"/>
                  </a:lnTo>
                  <a:lnTo>
                    <a:pt x="281" y="14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15" name="Freeform 208"/>
            <p:cNvSpPr>
              <a:spLocks/>
            </p:cNvSpPr>
            <p:nvPr/>
          </p:nvSpPr>
          <p:spPr bwMode="auto">
            <a:xfrm>
              <a:off x="3855" y="834"/>
              <a:ext cx="275" cy="56"/>
            </a:xfrm>
            <a:custGeom>
              <a:avLst/>
              <a:gdLst>
                <a:gd name="T0" fmla="*/ 1 w 275"/>
                <a:gd name="T1" fmla="*/ 56 h 56"/>
                <a:gd name="T2" fmla="*/ 7 w 275"/>
                <a:gd name="T3" fmla="*/ 55 h 56"/>
                <a:gd name="T4" fmla="*/ 17 w 275"/>
                <a:gd name="T5" fmla="*/ 54 h 56"/>
                <a:gd name="T6" fmla="*/ 31 w 275"/>
                <a:gd name="T7" fmla="*/ 52 h 56"/>
                <a:gd name="T8" fmla="*/ 50 w 275"/>
                <a:gd name="T9" fmla="*/ 47 h 56"/>
                <a:gd name="T10" fmla="*/ 71 w 275"/>
                <a:gd name="T11" fmla="*/ 43 h 56"/>
                <a:gd name="T12" fmla="*/ 94 w 275"/>
                <a:gd name="T13" fmla="*/ 39 h 56"/>
                <a:gd name="T14" fmla="*/ 119 w 275"/>
                <a:gd name="T15" fmla="*/ 33 h 56"/>
                <a:gd name="T16" fmla="*/ 145 w 275"/>
                <a:gd name="T17" fmla="*/ 28 h 56"/>
                <a:gd name="T18" fmla="*/ 169 w 275"/>
                <a:gd name="T19" fmla="*/ 24 h 56"/>
                <a:gd name="T20" fmla="*/ 193 w 275"/>
                <a:gd name="T21" fmla="*/ 18 h 56"/>
                <a:gd name="T22" fmla="*/ 216 w 275"/>
                <a:gd name="T23" fmla="*/ 13 h 56"/>
                <a:gd name="T24" fmla="*/ 235 w 275"/>
                <a:gd name="T25" fmla="*/ 8 h 56"/>
                <a:gd name="T26" fmla="*/ 252 w 275"/>
                <a:gd name="T27" fmla="*/ 5 h 56"/>
                <a:gd name="T28" fmla="*/ 265 w 275"/>
                <a:gd name="T29" fmla="*/ 3 h 56"/>
                <a:gd name="T30" fmla="*/ 273 w 275"/>
                <a:gd name="T31" fmla="*/ 1 h 56"/>
                <a:gd name="T32" fmla="*/ 275 w 275"/>
                <a:gd name="T33" fmla="*/ 0 h 56"/>
                <a:gd name="T34" fmla="*/ 258 w 275"/>
                <a:gd name="T35" fmla="*/ 3 h 56"/>
                <a:gd name="T36" fmla="*/ 240 w 275"/>
                <a:gd name="T37" fmla="*/ 6 h 56"/>
                <a:gd name="T38" fmla="*/ 223 w 275"/>
                <a:gd name="T39" fmla="*/ 8 h 56"/>
                <a:gd name="T40" fmla="*/ 206 w 275"/>
                <a:gd name="T41" fmla="*/ 11 h 56"/>
                <a:gd name="T42" fmla="*/ 189 w 275"/>
                <a:gd name="T43" fmla="*/ 13 h 56"/>
                <a:gd name="T44" fmla="*/ 171 w 275"/>
                <a:gd name="T45" fmla="*/ 17 h 56"/>
                <a:gd name="T46" fmla="*/ 155 w 275"/>
                <a:gd name="T47" fmla="*/ 19 h 56"/>
                <a:gd name="T48" fmla="*/ 138 w 275"/>
                <a:gd name="T49" fmla="*/ 22 h 56"/>
                <a:gd name="T50" fmla="*/ 124 w 275"/>
                <a:gd name="T51" fmla="*/ 25 h 56"/>
                <a:gd name="T52" fmla="*/ 104 w 275"/>
                <a:gd name="T53" fmla="*/ 29 h 56"/>
                <a:gd name="T54" fmla="*/ 78 w 275"/>
                <a:gd name="T55" fmla="*/ 35 h 56"/>
                <a:gd name="T56" fmla="*/ 52 w 275"/>
                <a:gd name="T57" fmla="*/ 40 h 56"/>
                <a:gd name="T58" fmla="*/ 28 w 275"/>
                <a:gd name="T59" fmla="*/ 46 h 56"/>
                <a:gd name="T60" fmla="*/ 9 w 275"/>
                <a:gd name="T61" fmla="*/ 50 h 56"/>
                <a:gd name="T62" fmla="*/ 0 w 275"/>
                <a:gd name="T63" fmla="*/ 54 h 56"/>
                <a:gd name="T64" fmla="*/ 1 w 275"/>
                <a:gd name="T65" fmla="*/ 55 h 56"/>
                <a:gd name="T66" fmla="*/ 1 w 275"/>
                <a:gd name="T67" fmla="*/ 55 h 56"/>
                <a:gd name="T68" fmla="*/ 1 w 275"/>
                <a:gd name="T69" fmla="*/ 55 h 56"/>
                <a:gd name="T70" fmla="*/ 1 w 275"/>
                <a:gd name="T71" fmla="*/ 56 h 56"/>
                <a:gd name="T72" fmla="*/ 1 w 275"/>
                <a:gd name="T73" fmla="*/ 56 h 56"/>
                <a:gd name="T74" fmla="*/ 1 w 275"/>
                <a:gd name="T75" fmla="*/ 56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5"/>
                <a:gd name="T115" fmla="*/ 0 h 56"/>
                <a:gd name="T116" fmla="*/ 275 w 275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5" h="56">
                  <a:moveTo>
                    <a:pt x="1" y="56"/>
                  </a:moveTo>
                  <a:lnTo>
                    <a:pt x="7" y="55"/>
                  </a:lnTo>
                  <a:lnTo>
                    <a:pt x="17" y="54"/>
                  </a:lnTo>
                  <a:lnTo>
                    <a:pt x="31" y="52"/>
                  </a:lnTo>
                  <a:lnTo>
                    <a:pt x="50" y="47"/>
                  </a:lnTo>
                  <a:lnTo>
                    <a:pt x="71" y="43"/>
                  </a:lnTo>
                  <a:lnTo>
                    <a:pt x="94" y="39"/>
                  </a:lnTo>
                  <a:lnTo>
                    <a:pt x="119" y="33"/>
                  </a:lnTo>
                  <a:lnTo>
                    <a:pt x="145" y="28"/>
                  </a:lnTo>
                  <a:lnTo>
                    <a:pt x="169" y="24"/>
                  </a:lnTo>
                  <a:lnTo>
                    <a:pt x="193" y="18"/>
                  </a:lnTo>
                  <a:lnTo>
                    <a:pt x="216" y="13"/>
                  </a:lnTo>
                  <a:lnTo>
                    <a:pt x="235" y="8"/>
                  </a:lnTo>
                  <a:lnTo>
                    <a:pt x="252" y="5"/>
                  </a:lnTo>
                  <a:lnTo>
                    <a:pt x="265" y="3"/>
                  </a:lnTo>
                  <a:lnTo>
                    <a:pt x="273" y="1"/>
                  </a:lnTo>
                  <a:lnTo>
                    <a:pt x="275" y="0"/>
                  </a:lnTo>
                  <a:lnTo>
                    <a:pt x="258" y="3"/>
                  </a:lnTo>
                  <a:lnTo>
                    <a:pt x="240" y="6"/>
                  </a:lnTo>
                  <a:lnTo>
                    <a:pt x="223" y="8"/>
                  </a:lnTo>
                  <a:lnTo>
                    <a:pt x="206" y="11"/>
                  </a:lnTo>
                  <a:lnTo>
                    <a:pt x="189" y="13"/>
                  </a:lnTo>
                  <a:lnTo>
                    <a:pt x="171" y="17"/>
                  </a:lnTo>
                  <a:lnTo>
                    <a:pt x="155" y="19"/>
                  </a:lnTo>
                  <a:lnTo>
                    <a:pt x="138" y="22"/>
                  </a:lnTo>
                  <a:lnTo>
                    <a:pt x="124" y="25"/>
                  </a:lnTo>
                  <a:lnTo>
                    <a:pt x="104" y="29"/>
                  </a:lnTo>
                  <a:lnTo>
                    <a:pt x="78" y="35"/>
                  </a:lnTo>
                  <a:lnTo>
                    <a:pt x="52" y="40"/>
                  </a:lnTo>
                  <a:lnTo>
                    <a:pt x="28" y="46"/>
                  </a:lnTo>
                  <a:lnTo>
                    <a:pt x="9" y="50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1" y="5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16" name="Freeform 209"/>
            <p:cNvSpPr>
              <a:spLocks/>
            </p:cNvSpPr>
            <p:nvPr/>
          </p:nvSpPr>
          <p:spPr bwMode="auto">
            <a:xfrm>
              <a:off x="3508" y="755"/>
              <a:ext cx="564" cy="19"/>
            </a:xfrm>
            <a:custGeom>
              <a:avLst/>
              <a:gdLst>
                <a:gd name="T0" fmla="*/ 131 w 564"/>
                <a:gd name="T1" fmla="*/ 12 h 19"/>
                <a:gd name="T2" fmla="*/ 143 w 564"/>
                <a:gd name="T3" fmla="*/ 11 h 19"/>
                <a:gd name="T4" fmla="*/ 159 w 564"/>
                <a:gd name="T5" fmla="*/ 11 h 19"/>
                <a:gd name="T6" fmla="*/ 180 w 564"/>
                <a:gd name="T7" fmla="*/ 9 h 19"/>
                <a:gd name="T8" fmla="*/ 206 w 564"/>
                <a:gd name="T9" fmla="*/ 8 h 19"/>
                <a:gd name="T10" fmla="*/ 233 w 564"/>
                <a:gd name="T11" fmla="*/ 8 h 19"/>
                <a:gd name="T12" fmla="*/ 263 w 564"/>
                <a:gd name="T13" fmla="*/ 7 h 19"/>
                <a:gd name="T14" fmla="*/ 296 w 564"/>
                <a:gd name="T15" fmla="*/ 6 h 19"/>
                <a:gd name="T16" fmla="*/ 330 w 564"/>
                <a:gd name="T17" fmla="*/ 5 h 19"/>
                <a:gd name="T18" fmla="*/ 363 w 564"/>
                <a:gd name="T19" fmla="*/ 5 h 19"/>
                <a:gd name="T20" fmla="*/ 397 w 564"/>
                <a:gd name="T21" fmla="*/ 5 h 19"/>
                <a:gd name="T22" fmla="*/ 430 w 564"/>
                <a:gd name="T23" fmla="*/ 4 h 19"/>
                <a:gd name="T24" fmla="*/ 461 w 564"/>
                <a:gd name="T25" fmla="*/ 4 h 19"/>
                <a:gd name="T26" fmla="*/ 492 w 564"/>
                <a:gd name="T27" fmla="*/ 4 h 19"/>
                <a:gd name="T28" fmla="*/ 518 w 564"/>
                <a:gd name="T29" fmla="*/ 5 h 19"/>
                <a:gd name="T30" fmla="*/ 543 w 564"/>
                <a:gd name="T31" fmla="*/ 5 h 19"/>
                <a:gd name="T32" fmla="*/ 563 w 564"/>
                <a:gd name="T33" fmla="*/ 6 h 19"/>
                <a:gd name="T34" fmla="*/ 564 w 564"/>
                <a:gd name="T35" fmla="*/ 6 h 19"/>
                <a:gd name="T36" fmla="*/ 564 w 564"/>
                <a:gd name="T37" fmla="*/ 5 h 19"/>
                <a:gd name="T38" fmla="*/ 564 w 564"/>
                <a:gd name="T39" fmla="*/ 4 h 19"/>
                <a:gd name="T40" fmla="*/ 564 w 564"/>
                <a:gd name="T41" fmla="*/ 4 h 19"/>
                <a:gd name="T42" fmla="*/ 544 w 564"/>
                <a:gd name="T43" fmla="*/ 2 h 19"/>
                <a:gd name="T44" fmla="*/ 521 w 564"/>
                <a:gd name="T45" fmla="*/ 1 h 19"/>
                <a:gd name="T46" fmla="*/ 494 w 564"/>
                <a:gd name="T47" fmla="*/ 1 h 19"/>
                <a:gd name="T48" fmla="*/ 464 w 564"/>
                <a:gd name="T49" fmla="*/ 0 h 19"/>
                <a:gd name="T50" fmla="*/ 433 w 564"/>
                <a:gd name="T51" fmla="*/ 0 h 19"/>
                <a:gd name="T52" fmla="*/ 401 w 564"/>
                <a:gd name="T53" fmla="*/ 0 h 19"/>
                <a:gd name="T54" fmla="*/ 368 w 564"/>
                <a:gd name="T55" fmla="*/ 0 h 19"/>
                <a:gd name="T56" fmla="*/ 334 w 564"/>
                <a:gd name="T57" fmla="*/ 0 h 19"/>
                <a:gd name="T58" fmla="*/ 302 w 564"/>
                <a:gd name="T59" fmla="*/ 0 h 19"/>
                <a:gd name="T60" fmla="*/ 271 w 564"/>
                <a:gd name="T61" fmla="*/ 0 h 19"/>
                <a:gd name="T62" fmla="*/ 242 w 564"/>
                <a:gd name="T63" fmla="*/ 0 h 19"/>
                <a:gd name="T64" fmla="*/ 215 w 564"/>
                <a:gd name="T65" fmla="*/ 1 h 19"/>
                <a:gd name="T66" fmla="*/ 191 w 564"/>
                <a:gd name="T67" fmla="*/ 1 h 19"/>
                <a:gd name="T68" fmla="*/ 171 w 564"/>
                <a:gd name="T69" fmla="*/ 2 h 19"/>
                <a:gd name="T70" fmla="*/ 156 w 564"/>
                <a:gd name="T71" fmla="*/ 2 h 19"/>
                <a:gd name="T72" fmla="*/ 145 w 564"/>
                <a:gd name="T73" fmla="*/ 4 h 19"/>
                <a:gd name="T74" fmla="*/ 124 w 564"/>
                <a:gd name="T75" fmla="*/ 6 h 19"/>
                <a:gd name="T76" fmla="*/ 101 w 564"/>
                <a:gd name="T77" fmla="*/ 8 h 19"/>
                <a:gd name="T78" fmla="*/ 78 w 564"/>
                <a:gd name="T79" fmla="*/ 11 h 19"/>
                <a:gd name="T80" fmla="*/ 53 w 564"/>
                <a:gd name="T81" fmla="*/ 13 h 19"/>
                <a:gd name="T82" fmla="*/ 32 w 564"/>
                <a:gd name="T83" fmla="*/ 15 h 19"/>
                <a:gd name="T84" fmla="*/ 15 w 564"/>
                <a:gd name="T85" fmla="*/ 18 h 19"/>
                <a:gd name="T86" fmla="*/ 4 w 564"/>
                <a:gd name="T87" fmla="*/ 19 h 19"/>
                <a:gd name="T88" fmla="*/ 0 w 564"/>
                <a:gd name="T89" fmla="*/ 19 h 19"/>
                <a:gd name="T90" fmla="*/ 3 w 564"/>
                <a:gd name="T91" fmla="*/ 19 h 19"/>
                <a:gd name="T92" fmla="*/ 14 w 564"/>
                <a:gd name="T93" fmla="*/ 18 h 19"/>
                <a:gd name="T94" fmla="*/ 30 w 564"/>
                <a:gd name="T95" fmla="*/ 18 h 19"/>
                <a:gd name="T96" fmla="*/ 49 w 564"/>
                <a:gd name="T97" fmla="*/ 16 h 19"/>
                <a:gd name="T98" fmla="*/ 71 w 564"/>
                <a:gd name="T99" fmla="*/ 15 h 19"/>
                <a:gd name="T100" fmla="*/ 92 w 564"/>
                <a:gd name="T101" fmla="*/ 14 h 19"/>
                <a:gd name="T102" fmla="*/ 113 w 564"/>
                <a:gd name="T103" fmla="*/ 13 h 19"/>
                <a:gd name="T104" fmla="*/ 131 w 564"/>
                <a:gd name="T105" fmla="*/ 12 h 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4"/>
                <a:gd name="T160" fmla="*/ 0 h 19"/>
                <a:gd name="T161" fmla="*/ 564 w 564"/>
                <a:gd name="T162" fmla="*/ 19 h 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4" h="19">
                  <a:moveTo>
                    <a:pt x="131" y="12"/>
                  </a:moveTo>
                  <a:lnTo>
                    <a:pt x="143" y="11"/>
                  </a:lnTo>
                  <a:lnTo>
                    <a:pt x="159" y="11"/>
                  </a:lnTo>
                  <a:lnTo>
                    <a:pt x="180" y="9"/>
                  </a:lnTo>
                  <a:lnTo>
                    <a:pt x="206" y="8"/>
                  </a:lnTo>
                  <a:lnTo>
                    <a:pt x="233" y="8"/>
                  </a:lnTo>
                  <a:lnTo>
                    <a:pt x="263" y="7"/>
                  </a:lnTo>
                  <a:lnTo>
                    <a:pt x="296" y="6"/>
                  </a:lnTo>
                  <a:lnTo>
                    <a:pt x="330" y="5"/>
                  </a:lnTo>
                  <a:lnTo>
                    <a:pt x="363" y="5"/>
                  </a:lnTo>
                  <a:lnTo>
                    <a:pt x="397" y="5"/>
                  </a:lnTo>
                  <a:lnTo>
                    <a:pt x="430" y="4"/>
                  </a:lnTo>
                  <a:lnTo>
                    <a:pt x="461" y="4"/>
                  </a:lnTo>
                  <a:lnTo>
                    <a:pt x="492" y="4"/>
                  </a:lnTo>
                  <a:lnTo>
                    <a:pt x="518" y="5"/>
                  </a:lnTo>
                  <a:lnTo>
                    <a:pt x="543" y="5"/>
                  </a:lnTo>
                  <a:lnTo>
                    <a:pt x="563" y="6"/>
                  </a:lnTo>
                  <a:lnTo>
                    <a:pt x="564" y="6"/>
                  </a:lnTo>
                  <a:lnTo>
                    <a:pt x="564" y="5"/>
                  </a:lnTo>
                  <a:lnTo>
                    <a:pt x="564" y="4"/>
                  </a:lnTo>
                  <a:lnTo>
                    <a:pt x="544" y="2"/>
                  </a:lnTo>
                  <a:lnTo>
                    <a:pt x="521" y="1"/>
                  </a:lnTo>
                  <a:lnTo>
                    <a:pt x="494" y="1"/>
                  </a:lnTo>
                  <a:lnTo>
                    <a:pt x="464" y="0"/>
                  </a:lnTo>
                  <a:lnTo>
                    <a:pt x="433" y="0"/>
                  </a:lnTo>
                  <a:lnTo>
                    <a:pt x="401" y="0"/>
                  </a:lnTo>
                  <a:lnTo>
                    <a:pt x="368" y="0"/>
                  </a:lnTo>
                  <a:lnTo>
                    <a:pt x="334" y="0"/>
                  </a:lnTo>
                  <a:lnTo>
                    <a:pt x="302" y="0"/>
                  </a:lnTo>
                  <a:lnTo>
                    <a:pt x="271" y="0"/>
                  </a:lnTo>
                  <a:lnTo>
                    <a:pt x="242" y="0"/>
                  </a:lnTo>
                  <a:lnTo>
                    <a:pt x="215" y="1"/>
                  </a:lnTo>
                  <a:lnTo>
                    <a:pt x="191" y="1"/>
                  </a:lnTo>
                  <a:lnTo>
                    <a:pt x="171" y="2"/>
                  </a:lnTo>
                  <a:lnTo>
                    <a:pt x="156" y="2"/>
                  </a:lnTo>
                  <a:lnTo>
                    <a:pt x="145" y="4"/>
                  </a:lnTo>
                  <a:lnTo>
                    <a:pt x="124" y="6"/>
                  </a:lnTo>
                  <a:lnTo>
                    <a:pt x="101" y="8"/>
                  </a:lnTo>
                  <a:lnTo>
                    <a:pt x="78" y="11"/>
                  </a:lnTo>
                  <a:lnTo>
                    <a:pt x="53" y="13"/>
                  </a:lnTo>
                  <a:lnTo>
                    <a:pt x="32" y="15"/>
                  </a:lnTo>
                  <a:lnTo>
                    <a:pt x="15" y="18"/>
                  </a:lnTo>
                  <a:lnTo>
                    <a:pt x="4" y="19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14" y="18"/>
                  </a:lnTo>
                  <a:lnTo>
                    <a:pt x="30" y="18"/>
                  </a:lnTo>
                  <a:lnTo>
                    <a:pt x="49" y="16"/>
                  </a:lnTo>
                  <a:lnTo>
                    <a:pt x="71" y="15"/>
                  </a:lnTo>
                  <a:lnTo>
                    <a:pt x="92" y="14"/>
                  </a:lnTo>
                  <a:lnTo>
                    <a:pt x="113" y="13"/>
                  </a:lnTo>
                  <a:lnTo>
                    <a:pt x="131" y="1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17" name="Freeform 210"/>
            <p:cNvSpPr>
              <a:spLocks/>
            </p:cNvSpPr>
            <p:nvPr/>
          </p:nvSpPr>
          <p:spPr bwMode="auto">
            <a:xfrm>
              <a:off x="3776" y="784"/>
              <a:ext cx="342" cy="43"/>
            </a:xfrm>
            <a:custGeom>
              <a:avLst/>
              <a:gdLst>
                <a:gd name="T0" fmla="*/ 152 w 342"/>
                <a:gd name="T1" fmla="*/ 23 h 43"/>
                <a:gd name="T2" fmla="*/ 164 w 342"/>
                <a:gd name="T3" fmla="*/ 22 h 43"/>
                <a:gd name="T4" fmla="*/ 176 w 342"/>
                <a:gd name="T5" fmla="*/ 21 h 43"/>
                <a:gd name="T6" fmla="*/ 187 w 342"/>
                <a:gd name="T7" fmla="*/ 20 h 43"/>
                <a:gd name="T8" fmla="*/ 199 w 342"/>
                <a:gd name="T9" fmla="*/ 19 h 43"/>
                <a:gd name="T10" fmla="*/ 211 w 342"/>
                <a:gd name="T11" fmla="*/ 18 h 43"/>
                <a:gd name="T12" fmla="*/ 222 w 342"/>
                <a:gd name="T13" fmla="*/ 18 h 43"/>
                <a:gd name="T14" fmla="*/ 234 w 342"/>
                <a:gd name="T15" fmla="*/ 16 h 43"/>
                <a:gd name="T16" fmla="*/ 246 w 342"/>
                <a:gd name="T17" fmla="*/ 15 h 43"/>
                <a:gd name="T18" fmla="*/ 257 w 342"/>
                <a:gd name="T19" fmla="*/ 14 h 43"/>
                <a:gd name="T20" fmla="*/ 269 w 342"/>
                <a:gd name="T21" fmla="*/ 13 h 43"/>
                <a:gd name="T22" fmla="*/ 281 w 342"/>
                <a:gd name="T23" fmla="*/ 12 h 43"/>
                <a:gd name="T24" fmla="*/ 293 w 342"/>
                <a:gd name="T25" fmla="*/ 11 h 43"/>
                <a:gd name="T26" fmla="*/ 305 w 342"/>
                <a:gd name="T27" fmla="*/ 9 h 43"/>
                <a:gd name="T28" fmla="*/ 317 w 342"/>
                <a:gd name="T29" fmla="*/ 7 h 43"/>
                <a:gd name="T30" fmla="*/ 328 w 342"/>
                <a:gd name="T31" fmla="*/ 6 h 43"/>
                <a:gd name="T32" fmla="*/ 340 w 342"/>
                <a:gd name="T33" fmla="*/ 5 h 43"/>
                <a:gd name="T34" fmla="*/ 341 w 342"/>
                <a:gd name="T35" fmla="*/ 4 h 43"/>
                <a:gd name="T36" fmla="*/ 342 w 342"/>
                <a:gd name="T37" fmla="*/ 3 h 43"/>
                <a:gd name="T38" fmla="*/ 342 w 342"/>
                <a:gd name="T39" fmla="*/ 1 h 43"/>
                <a:gd name="T40" fmla="*/ 340 w 342"/>
                <a:gd name="T41" fmla="*/ 0 h 43"/>
                <a:gd name="T42" fmla="*/ 328 w 342"/>
                <a:gd name="T43" fmla="*/ 1 h 43"/>
                <a:gd name="T44" fmla="*/ 317 w 342"/>
                <a:gd name="T45" fmla="*/ 3 h 43"/>
                <a:gd name="T46" fmla="*/ 305 w 342"/>
                <a:gd name="T47" fmla="*/ 4 h 43"/>
                <a:gd name="T48" fmla="*/ 293 w 342"/>
                <a:gd name="T49" fmla="*/ 5 h 43"/>
                <a:gd name="T50" fmla="*/ 282 w 342"/>
                <a:gd name="T51" fmla="*/ 5 h 43"/>
                <a:gd name="T52" fmla="*/ 270 w 342"/>
                <a:gd name="T53" fmla="*/ 6 h 43"/>
                <a:gd name="T54" fmla="*/ 258 w 342"/>
                <a:gd name="T55" fmla="*/ 7 h 43"/>
                <a:gd name="T56" fmla="*/ 247 w 342"/>
                <a:gd name="T57" fmla="*/ 8 h 43"/>
                <a:gd name="T58" fmla="*/ 235 w 342"/>
                <a:gd name="T59" fmla="*/ 9 h 43"/>
                <a:gd name="T60" fmla="*/ 224 w 342"/>
                <a:gd name="T61" fmla="*/ 9 h 43"/>
                <a:gd name="T62" fmla="*/ 212 w 342"/>
                <a:gd name="T63" fmla="*/ 11 h 43"/>
                <a:gd name="T64" fmla="*/ 200 w 342"/>
                <a:gd name="T65" fmla="*/ 12 h 43"/>
                <a:gd name="T66" fmla="*/ 189 w 342"/>
                <a:gd name="T67" fmla="*/ 13 h 43"/>
                <a:gd name="T68" fmla="*/ 177 w 342"/>
                <a:gd name="T69" fmla="*/ 13 h 43"/>
                <a:gd name="T70" fmla="*/ 165 w 342"/>
                <a:gd name="T71" fmla="*/ 14 h 43"/>
                <a:gd name="T72" fmla="*/ 154 w 342"/>
                <a:gd name="T73" fmla="*/ 15 h 43"/>
                <a:gd name="T74" fmla="*/ 138 w 342"/>
                <a:gd name="T75" fmla="*/ 18 h 43"/>
                <a:gd name="T76" fmla="*/ 117 w 342"/>
                <a:gd name="T77" fmla="*/ 21 h 43"/>
                <a:gd name="T78" fmla="*/ 93 w 342"/>
                <a:gd name="T79" fmla="*/ 25 h 43"/>
                <a:gd name="T80" fmla="*/ 66 w 342"/>
                <a:gd name="T81" fmla="*/ 30 h 43"/>
                <a:gd name="T82" fmla="*/ 41 w 342"/>
                <a:gd name="T83" fmla="*/ 35 h 43"/>
                <a:gd name="T84" fmla="*/ 20 w 342"/>
                <a:gd name="T85" fmla="*/ 40 h 43"/>
                <a:gd name="T86" fmla="*/ 6 w 342"/>
                <a:gd name="T87" fmla="*/ 42 h 43"/>
                <a:gd name="T88" fmla="*/ 0 w 342"/>
                <a:gd name="T89" fmla="*/ 43 h 43"/>
                <a:gd name="T90" fmla="*/ 6 w 342"/>
                <a:gd name="T91" fmla="*/ 42 h 43"/>
                <a:gd name="T92" fmla="*/ 20 w 342"/>
                <a:gd name="T93" fmla="*/ 41 h 43"/>
                <a:gd name="T94" fmla="*/ 41 w 342"/>
                <a:gd name="T95" fmla="*/ 37 h 43"/>
                <a:gd name="T96" fmla="*/ 65 w 342"/>
                <a:gd name="T97" fmla="*/ 35 h 43"/>
                <a:gd name="T98" fmla="*/ 91 w 342"/>
                <a:gd name="T99" fmla="*/ 32 h 43"/>
                <a:gd name="T100" fmla="*/ 116 w 342"/>
                <a:gd name="T101" fmla="*/ 28 h 43"/>
                <a:gd name="T102" fmla="*/ 137 w 342"/>
                <a:gd name="T103" fmla="*/ 26 h 43"/>
                <a:gd name="T104" fmla="*/ 152 w 342"/>
                <a:gd name="T105" fmla="*/ 23 h 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2"/>
                <a:gd name="T160" fmla="*/ 0 h 43"/>
                <a:gd name="T161" fmla="*/ 342 w 342"/>
                <a:gd name="T162" fmla="*/ 43 h 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2" h="43">
                  <a:moveTo>
                    <a:pt x="152" y="23"/>
                  </a:moveTo>
                  <a:lnTo>
                    <a:pt x="164" y="22"/>
                  </a:lnTo>
                  <a:lnTo>
                    <a:pt x="176" y="21"/>
                  </a:lnTo>
                  <a:lnTo>
                    <a:pt x="187" y="20"/>
                  </a:lnTo>
                  <a:lnTo>
                    <a:pt x="199" y="19"/>
                  </a:lnTo>
                  <a:lnTo>
                    <a:pt x="211" y="18"/>
                  </a:lnTo>
                  <a:lnTo>
                    <a:pt x="222" y="18"/>
                  </a:lnTo>
                  <a:lnTo>
                    <a:pt x="234" y="16"/>
                  </a:lnTo>
                  <a:lnTo>
                    <a:pt x="246" y="15"/>
                  </a:lnTo>
                  <a:lnTo>
                    <a:pt x="257" y="14"/>
                  </a:lnTo>
                  <a:lnTo>
                    <a:pt x="269" y="13"/>
                  </a:lnTo>
                  <a:lnTo>
                    <a:pt x="281" y="12"/>
                  </a:lnTo>
                  <a:lnTo>
                    <a:pt x="293" y="11"/>
                  </a:lnTo>
                  <a:lnTo>
                    <a:pt x="305" y="9"/>
                  </a:lnTo>
                  <a:lnTo>
                    <a:pt x="317" y="7"/>
                  </a:lnTo>
                  <a:lnTo>
                    <a:pt x="328" y="6"/>
                  </a:lnTo>
                  <a:lnTo>
                    <a:pt x="340" y="5"/>
                  </a:lnTo>
                  <a:lnTo>
                    <a:pt x="341" y="4"/>
                  </a:lnTo>
                  <a:lnTo>
                    <a:pt x="342" y="3"/>
                  </a:lnTo>
                  <a:lnTo>
                    <a:pt x="342" y="1"/>
                  </a:lnTo>
                  <a:lnTo>
                    <a:pt x="340" y="0"/>
                  </a:lnTo>
                  <a:lnTo>
                    <a:pt x="328" y="1"/>
                  </a:lnTo>
                  <a:lnTo>
                    <a:pt x="317" y="3"/>
                  </a:lnTo>
                  <a:lnTo>
                    <a:pt x="305" y="4"/>
                  </a:lnTo>
                  <a:lnTo>
                    <a:pt x="293" y="5"/>
                  </a:lnTo>
                  <a:lnTo>
                    <a:pt x="282" y="5"/>
                  </a:lnTo>
                  <a:lnTo>
                    <a:pt x="270" y="6"/>
                  </a:lnTo>
                  <a:lnTo>
                    <a:pt x="258" y="7"/>
                  </a:lnTo>
                  <a:lnTo>
                    <a:pt x="247" y="8"/>
                  </a:lnTo>
                  <a:lnTo>
                    <a:pt x="235" y="9"/>
                  </a:lnTo>
                  <a:lnTo>
                    <a:pt x="224" y="9"/>
                  </a:lnTo>
                  <a:lnTo>
                    <a:pt x="212" y="11"/>
                  </a:lnTo>
                  <a:lnTo>
                    <a:pt x="200" y="12"/>
                  </a:lnTo>
                  <a:lnTo>
                    <a:pt x="189" y="13"/>
                  </a:lnTo>
                  <a:lnTo>
                    <a:pt x="177" y="13"/>
                  </a:lnTo>
                  <a:lnTo>
                    <a:pt x="165" y="14"/>
                  </a:lnTo>
                  <a:lnTo>
                    <a:pt x="154" y="15"/>
                  </a:lnTo>
                  <a:lnTo>
                    <a:pt x="138" y="18"/>
                  </a:lnTo>
                  <a:lnTo>
                    <a:pt x="117" y="21"/>
                  </a:lnTo>
                  <a:lnTo>
                    <a:pt x="93" y="25"/>
                  </a:lnTo>
                  <a:lnTo>
                    <a:pt x="66" y="30"/>
                  </a:lnTo>
                  <a:lnTo>
                    <a:pt x="41" y="35"/>
                  </a:lnTo>
                  <a:lnTo>
                    <a:pt x="20" y="40"/>
                  </a:lnTo>
                  <a:lnTo>
                    <a:pt x="6" y="42"/>
                  </a:lnTo>
                  <a:lnTo>
                    <a:pt x="0" y="43"/>
                  </a:lnTo>
                  <a:lnTo>
                    <a:pt x="6" y="42"/>
                  </a:lnTo>
                  <a:lnTo>
                    <a:pt x="20" y="41"/>
                  </a:lnTo>
                  <a:lnTo>
                    <a:pt x="41" y="37"/>
                  </a:lnTo>
                  <a:lnTo>
                    <a:pt x="65" y="35"/>
                  </a:lnTo>
                  <a:lnTo>
                    <a:pt x="91" y="32"/>
                  </a:lnTo>
                  <a:lnTo>
                    <a:pt x="116" y="28"/>
                  </a:lnTo>
                  <a:lnTo>
                    <a:pt x="137" y="26"/>
                  </a:lnTo>
                  <a:lnTo>
                    <a:pt x="152" y="2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18" name="Freeform 211"/>
            <p:cNvSpPr>
              <a:spLocks/>
            </p:cNvSpPr>
            <p:nvPr/>
          </p:nvSpPr>
          <p:spPr bwMode="auto">
            <a:xfrm>
              <a:off x="3039" y="1078"/>
              <a:ext cx="288" cy="390"/>
            </a:xfrm>
            <a:custGeom>
              <a:avLst/>
              <a:gdLst>
                <a:gd name="T0" fmla="*/ 42 w 288"/>
                <a:gd name="T1" fmla="*/ 97 h 390"/>
                <a:gd name="T2" fmla="*/ 50 w 288"/>
                <a:gd name="T3" fmla="*/ 111 h 390"/>
                <a:gd name="T4" fmla="*/ 59 w 288"/>
                <a:gd name="T5" fmla="*/ 125 h 390"/>
                <a:gd name="T6" fmla="*/ 67 w 288"/>
                <a:gd name="T7" fmla="*/ 139 h 390"/>
                <a:gd name="T8" fmla="*/ 76 w 288"/>
                <a:gd name="T9" fmla="*/ 151 h 390"/>
                <a:gd name="T10" fmla="*/ 85 w 288"/>
                <a:gd name="T11" fmla="*/ 165 h 390"/>
                <a:gd name="T12" fmla="*/ 95 w 288"/>
                <a:gd name="T13" fmla="*/ 178 h 390"/>
                <a:gd name="T14" fmla="*/ 104 w 288"/>
                <a:gd name="T15" fmla="*/ 191 h 390"/>
                <a:gd name="T16" fmla="*/ 113 w 288"/>
                <a:gd name="T17" fmla="*/ 204 h 390"/>
                <a:gd name="T18" fmla="*/ 133 w 288"/>
                <a:gd name="T19" fmla="*/ 228 h 390"/>
                <a:gd name="T20" fmla="*/ 153 w 288"/>
                <a:gd name="T21" fmla="*/ 253 h 390"/>
                <a:gd name="T22" fmla="*/ 174 w 288"/>
                <a:gd name="T23" fmla="*/ 277 h 390"/>
                <a:gd name="T24" fmla="*/ 195 w 288"/>
                <a:gd name="T25" fmla="*/ 301 h 390"/>
                <a:gd name="T26" fmla="*/ 216 w 288"/>
                <a:gd name="T27" fmla="*/ 324 h 390"/>
                <a:gd name="T28" fmla="*/ 238 w 288"/>
                <a:gd name="T29" fmla="*/ 346 h 390"/>
                <a:gd name="T30" fmla="*/ 260 w 288"/>
                <a:gd name="T31" fmla="*/ 368 h 390"/>
                <a:gd name="T32" fmla="*/ 282 w 288"/>
                <a:gd name="T33" fmla="*/ 390 h 390"/>
                <a:gd name="T34" fmla="*/ 285 w 288"/>
                <a:gd name="T35" fmla="*/ 390 h 390"/>
                <a:gd name="T36" fmla="*/ 287 w 288"/>
                <a:gd name="T37" fmla="*/ 389 h 390"/>
                <a:gd name="T38" fmla="*/ 288 w 288"/>
                <a:gd name="T39" fmla="*/ 388 h 390"/>
                <a:gd name="T40" fmla="*/ 287 w 288"/>
                <a:gd name="T41" fmla="*/ 386 h 390"/>
                <a:gd name="T42" fmla="*/ 266 w 288"/>
                <a:gd name="T43" fmla="*/ 363 h 390"/>
                <a:gd name="T44" fmla="*/ 246 w 288"/>
                <a:gd name="T45" fmla="*/ 341 h 390"/>
                <a:gd name="T46" fmla="*/ 225 w 288"/>
                <a:gd name="T47" fmla="*/ 318 h 390"/>
                <a:gd name="T48" fmla="*/ 205 w 288"/>
                <a:gd name="T49" fmla="*/ 296 h 390"/>
                <a:gd name="T50" fmla="*/ 186 w 288"/>
                <a:gd name="T51" fmla="*/ 273 h 390"/>
                <a:gd name="T52" fmla="*/ 167 w 288"/>
                <a:gd name="T53" fmla="*/ 249 h 390"/>
                <a:gd name="T54" fmla="*/ 147 w 288"/>
                <a:gd name="T55" fmla="*/ 226 h 390"/>
                <a:gd name="T56" fmla="*/ 128 w 288"/>
                <a:gd name="T57" fmla="*/ 203 h 390"/>
                <a:gd name="T58" fmla="*/ 119 w 288"/>
                <a:gd name="T59" fmla="*/ 191 h 390"/>
                <a:gd name="T60" fmla="*/ 110 w 288"/>
                <a:gd name="T61" fmla="*/ 179 h 390"/>
                <a:gd name="T62" fmla="*/ 100 w 288"/>
                <a:gd name="T63" fmla="*/ 167 h 390"/>
                <a:gd name="T64" fmla="*/ 91 w 288"/>
                <a:gd name="T65" fmla="*/ 155 h 390"/>
                <a:gd name="T66" fmla="*/ 83 w 288"/>
                <a:gd name="T67" fmla="*/ 142 h 390"/>
                <a:gd name="T68" fmla="*/ 74 w 288"/>
                <a:gd name="T69" fmla="*/ 129 h 390"/>
                <a:gd name="T70" fmla="*/ 66 w 288"/>
                <a:gd name="T71" fmla="*/ 116 h 390"/>
                <a:gd name="T72" fmla="*/ 57 w 288"/>
                <a:gd name="T73" fmla="*/ 104 h 390"/>
                <a:gd name="T74" fmla="*/ 49 w 288"/>
                <a:gd name="T75" fmla="*/ 91 h 390"/>
                <a:gd name="T76" fmla="*/ 40 w 288"/>
                <a:gd name="T77" fmla="*/ 74 h 390"/>
                <a:gd name="T78" fmla="*/ 31 w 288"/>
                <a:gd name="T79" fmla="*/ 57 h 390"/>
                <a:gd name="T80" fmla="*/ 21 w 288"/>
                <a:gd name="T81" fmla="*/ 41 h 390"/>
                <a:gd name="T82" fmla="*/ 13 w 288"/>
                <a:gd name="T83" fmla="*/ 24 h 390"/>
                <a:gd name="T84" fmla="*/ 6 w 288"/>
                <a:gd name="T85" fmla="*/ 12 h 390"/>
                <a:gd name="T86" fmla="*/ 1 w 288"/>
                <a:gd name="T87" fmla="*/ 3 h 390"/>
                <a:gd name="T88" fmla="*/ 0 w 288"/>
                <a:gd name="T89" fmla="*/ 0 h 390"/>
                <a:gd name="T90" fmla="*/ 1 w 288"/>
                <a:gd name="T91" fmla="*/ 3 h 390"/>
                <a:gd name="T92" fmla="*/ 5 w 288"/>
                <a:gd name="T93" fmla="*/ 10 h 390"/>
                <a:gd name="T94" fmla="*/ 10 w 288"/>
                <a:gd name="T95" fmla="*/ 23 h 390"/>
                <a:gd name="T96" fmla="*/ 15 w 288"/>
                <a:gd name="T97" fmla="*/ 37 h 390"/>
                <a:gd name="T98" fmla="*/ 21 w 288"/>
                <a:gd name="T99" fmla="*/ 53 h 390"/>
                <a:gd name="T100" fmla="*/ 28 w 288"/>
                <a:gd name="T101" fmla="*/ 69 h 390"/>
                <a:gd name="T102" fmla="*/ 35 w 288"/>
                <a:gd name="T103" fmla="*/ 84 h 390"/>
                <a:gd name="T104" fmla="*/ 42 w 288"/>
                <a:gd name="T105" fmla="*/ 97 h 3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8"/>
                <a:gd name="T160" fmla="*/ 0 h 390"/>
                <a:gd name="T161" fmla="*/ 288 w 288"/>
                <a:gd name="T162" fmla="*/ 390 h 3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8" h="390">
                  <a:moveTo>
                    <a:pt x="42" y="97"/>
                  </a:moveTo>
                  <a:lnTo>
                    <a:pt x="50" y="111"/>
                  </a:lnTo>
                  <a:lnTo>
                    <a:pt x="59" y="125"/>
                  </a:lnTo>
                  <a:lnTo>
                    <a:pt x="67" y="139"/>
                  </a:lnTo>
                  <a:lnTo>
                    <a:pt x="76" y="151"/>
                  </a:lnTo>
                  <a:lnTo>
                    <a:pt x="85" y="165"/>
                  </a:lnTo>
                  <a:lnTo>
                    <a:pt x="95" y="178"/>
                  </a:lnTo>
                  <a:lnTo>
                    <a:pt x="104" y="191"/>
                  </a:lnTo>
                  <a:lnTo>
                    <a:pt x="113" y="204"/>
                  </a:lnTo>
                  <a:lnTo>
                    <a:pt x="133" y="228"/>
                  </a:lnTo>
                  <a:lnTo>
                    <a:pt x="153" y="253"/>
                  </a:lnTo>
                  <a:lnTo>
                    <a:pt x="174" y="277"/>
                  </a:lnTo>
                  <a:lnTo>
                    <a:pt x="195" y="301"/>
                  </a:lnTo>
                  <a:lnTo>
                    <a:pt x="216" y="324"/>
                  </a:lnTo>
                  <a:lnTo>
                    <a:pt x="238" y="346"/>
                  </a:lnTo>
                  <a:lnTo>
                    <a:pt x="260" y="368"/>
                  </a:lnTo>
                  <a:lnTo>
                    <a:pt x="282" y="390"/>
                  </a:lnTo>
                  <a:lnTo>
                    <a:pt x="285" y="390"/>
                  </a:lnTo>
                  <a:lnTo>
                    <a:pt x="287" y="389"/>
                  </a:lnTo>
                  <a:lnTo>
                    <a:pt x="288" y="388"/>
                  </a:lnTo>
                  <a:lnTo>
                    <a:pt x="287" y="386"/>
                  </a:lnTo>
                  <a:lnTo>
                    <a:pt x="266" y="363"/>
                  </a:lnTo>
                  <a:lnTo>
                    <a:pt x="246" y="341"/>
                  </a:lnTo>
                  <a:lnTo>
                    <a:pt x="225" y="318"/>
                  </a:lnTo>
                  <a:lnTo>
                    <a:pt x="205" y="296"/>
                  </a:lnTo>
                  <a:lnTo>
                    <a:pt x="186" y="273"/>
                  </a:lnTo>
                  <a:lnTo>
                    <a:pt x="167" y="249"/>
                  </a:lnTo>
                  <a:lnTo>
                    <a:pt x="147" y="226"/>
                  </a:lnTo>
                  <a:lnTo>
                    <a:pt x="128" y="203"/>
                  </a:lnTo>
                  <a:lnTo>
                    <a:pt x="119" y="191"/>
                  </a:lnTo>
                  <a:lnTo>
                    <a:pt x="110" y="179"/>
                  </a:lnTo>
                  <a:lnTo>
                    <a:pt x="100" y="167"/>
                  </a:lnTo>
                  <a:lnTo>
                    <a:pt x="91" y="155"/>
                  </a:lnTo>
                  <a:lnTo>
                    <a:pt x="83" y="142"/>
                  </a:lnTo>
                  <a:lnTo>
                    <a:pt x="74" y="129"/>
                  </a:lnTo>
                  <a:lnTo>
                    <a:pt x="66" y="116"/>
                  </a:lnTo>
                  <a:lnTo>
                    <a:pt x="57" y="104"/>
                  </a:lnTo>
                  <a:lnTo>
                    <a:pt x="49" y="91"/>
                  </a:lnTo>
                  <a:lnTo>
                    <a:pt x="40" y="74"/>
                  </a:lnTo>
                  <a:lnTo>
                    <a:pt x="31" y="57"/>
                  </a:lnTo>
                  <a:lnTo>
                    <a:pt x="21" y="41"/>
                  </a:lnTo>
                  <a:lnTo>
                    <a:pt x="13" y="24"/>
                  </a:lnTo>
                  <a:lnTo>
                    <a:pt x="6" y="12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10"/>
                  </a:lnTo>
                  <a:lnTo>
                    <a:pt x="10" y="23"/>
                  </a:lnTo>
                  <a:lnTo>
                    <a:pt x="15" y="37"/>
                  </a:lnTo>
                  <a:lnTo>
                    <a:pt x="21" y="53"/>
                  </a:lnTo>
                  <a:lnTo>
                    <a:pt x="28" y="69"/>
                  </a:lnTo>
                  <a:lnTo>
                    <a:pt x="35" y="84"/>
                  </a:lnTo>
                  <a:lnTo>
                    <a:pt x="42" y="9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19" name="Freeform 212"/>
            <p:cNvSpPr>
              <a:spLocks/>
            </p:cNvSpPr>
            <p:nvPr/>
          </p:nvSpPr>
          <p:spPr bwMode="auto">
            <a:xfrm>
              <a:off x="2913" y="1226"/>
              <a:ext cx="140" cy="122"/>
            </a:xfrm>
            <a:custGeom>
              <a:avLst/>
              <a:gdLst>
                <a:gd name="T0" fmla="*/ 61 w 140"/>
                <a:gd name="T1" fmla="*/ 60 h 122"/>
                <a:gd name="T2" fmla="*/ 70 w 140"/>
                <a:gd name="T3" fmla="*/ 67 h 122"/>
                <a:gd name="T4" fmla="*/ 80 w 140"/>
                <a:gd name="T5" fmla="*/ 76 h 122"/>
                <a:gd name="T6" fmla="*/ 89 w 140"/>
                <a:gd name="T7" fmla="*/ 83 h 122"/>
                <a:gd name="T8" fmla="*/ 99 w 140"/>
                <a:gd name="T9" fmla="*/ 91 h 122"/>
                <a:gd name="T10" fmla="*/ 110 w 140"/>
                <a:gd name="T11" fmla="*/ 99 h 122"/>
                <a:gd name="T12" fmla="*/ 119 w 140"/>
                <a:gd name="T13" fmla="*/ 107 h 122"/>
                <a:gd name="T14" fmla="*/ 130 w 140"/>
                <a:gd name="T15" fmla="*/ 114 h 122"/>
                <a:gd name="T16" fmla="*/ 139 w 140"/>
                <a:gd name="T17" fmla="*/ 122 h 122"/>
                <a:gd name="T18" fmla="*/ 140 w 140"/>
                <a:gd name="T19" fmla="*/ 120 h 122"/>
                <a:gd name="T20" fmla="*/ 140 w 140"/>
                <a:gd name="T21" fmla="*/ 115 h 122"/>
                <a:gd name="T22" fmla="*/ 140 w 140"/>
                <a:gd name="T23" fmla="*/ 112 h 122"/>
                <a:gd name="T24" fmla="*/ 140 w 140"/>
                <a:gd name="T25" fmla="*/ 109 h 122"/>
                <a:gd name="T26" fmla="*/ 122 w 140"/>
                <a:gd name="T27" fmla="*/ 94 h 122"/>
                <a:gd name="T28" fmla="*/ 99 w 140"/>
                <a:gd name="T29" fmla="*/ 77 h 122"/>
                <a:gd name="T30" fmla="*/ 76 w 140"/>
                <a:gd name="T31" fmla="*/ 58 h 122"/>
                <a:gd name="T32" fmla="*/ 54 w 140"/>
                <a:gd name="T33" fmla="*/ 41 h 122"/>
                <a:gd name="T34" fmla="*/ 33 w 140"/>
                <a:gd name="T35" fmla="*/ 24 h 122"/>
                <a:gd name="T36" fmla="*/ 16 w 140"/>
                <a:gd name="T37" fmla="*/ 12 h 122"/>
                <a:gd name="T38" fmla="*/ 5 w 140"/>
                <a:gd name="T39" fmla="*/ 3 h 122"/>
                <a:gd name="T40" fmla="*/ 0 w 140"/>
                <a:gd name="T41" fmla="*/ 0 h 122"/>
                <a:gd name="T42" fmla="*/ 2 w 140"/>
                <a:gd name="T43" fmla="*/ 2 h 122"/>
                <a:gd name="T44" fmla="*/ 6 w 140"/>
                <a:gd name="T45" fmla="*/ 7 h 122"/>
                <a:gd name="T46" fmla="*/ 13 w 140"/>
                <a:gd name="T47" fmla="*/ 14 h 122"/>
                <a:gd name="T48" fmla="*/ 23 w 140"/>
                <a:gd name="T49" fmla="*/ 23 h 122"/>
                <a:gd name="T50" fmla="*/ 32 w 140"/>
                <a:gd name="T51" fmla="*/ 34 h 122"/>
                <a:gd name="T52" fmla="*/ 42 w 140"/>
                <a:gd name="T53" fmla="*/ 43 h 122"/>
                <a:gd name="T54" fmla="*/ 52 w 140"/>
                <a:gd name="T55" fmla="*/ 52 h 122"/>
                <a:gd name="T56" fmla="*/ 61 w 140"/>
                <a:gd name="T57" fmla="*/ 60 h 1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0"/>
                <a:gd name="T88" fmla="*/ 0 h 122"/>
                <a:gd name="T89" fmla="*/ 140 w 140"/>
                <a:gd name="T90" fmla="*/ 122 h 1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0" h="122">
                  <a:moveTo>
                    <a:pt x="61" y="60"/>
                  </a:moveTo>
                  <a:lnTo>
                    <a:pt x="70" y="67"/>
                  </a:lnTo>
                  <a:lnTo>
                    <a:pt x="80" y="76"/>
                  </a:lnTo>
                  <a:lnTo>
                    <a:pt x="89" y="83"/>
                  </a:lnTo>
                  <a:lnTo>
                    <a:pt x="99" y="91"/>
                  </a:lnTo>
                  <a:lnTo>
                    <a:pt x="110" y="99"/>
                  </a:lnTo>
                  <a:lnTo>
                    <a:pt x="119" y="107"/>
                  </a:lnTo>
                  <a:lnTo>
                    <a:pt x="130" y="114"/>
                  </a:lnTo>
                  <a:lnTo>
                    <a:pt x="139" y="122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2"/>
                  </a:lnTo>
                  <a:lnTo>
                    <a:pt x="140" y="109"/>
                  </a:lnTo>
                  <a:lnTo>
                    <a:pt x="122" y="94"/>
                  </a:lnTo>
                  <a:lnTo>
                    <a:pt x="99" y="77"/>
                  </a:lnTo>
                  <a:lnTo>
                    <a:pt x="76" y="58"/>
                  </a:lnTo>
                  <a:lnTo>
                    <a:pt x="54" y="41"/>
                  </a:lnTo>
                  <a:lnTo>
                    <a:pt x="33" y="24"/>
                  </a:lnTo>
                  <a:lnTo>
                    <a:pt x="16" y="12"/>
                  </a:lnTo>
                  <a:lnTo>
                    <a:pt x="5" y="3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7"/>
                  </a:lnTo>
                  <a:lnTo>
                    <a:pt x="13" y="14"/>
                  </a:lnTo>
                  <a:lnTo>
                    <a:pt x="23" y="23"/>
                  </a:lnTo>
                  <a:lnTo>
                    <a:pt x="32" y="34"/>
                  </a:lnTo>
                  <a:lnTo>
                    <a:pt x="42" y="43"/>
                  </a:lnTo>
                  <a:lnTo>
                    <a:pt x="52" y="52"/>
                  </a:lnTo>
                  <a:lnTo>
                    <a:pt x="61" y="6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20" name="Freeform 213"/>
            <p:cNvSpPr>
              <a:spLocks/>
            </p:cNvSpPr>
            <p:nvPr/>
          </p:nvSpPr>
          <p:spPr bwMode="auto">
            <a:xfrm>
              <a:off x="2817" y="1319"/>
              <a:ext cx="218" cy="481"/>
            </a:xfrm>
            <a:custGeom>
              <a:avLst/>
              <a:gdLst>
                <a:gd name="T0" fmla="*/ 150 w 218"/>
                <a:gd name="T1" fmla="*/ 266 h 481"/>
                <a:gd name="T2" fmla="*/ 135 w 218"/>
                <a:gd name="T3" fmla="*/ 295 h 481"/>
                <a:gd name="T4" fmla="*/ 119 w 218"/>
                <a:gd name="T5" fmla="*/ 323 h 481"/>
                <a:gd name="T6" fmla="*/ 101 w 218"/>
                <a:gd name="T7" fmla="*/ 350 h 481"/>
                <a:gd name="T8" fmla="*/ 82 w 218"/>
                <a:gd name="T9" fmla="*/ 377 h 481"/>
                <a:gd name="T10" fmla="*/ 64 w 218"/>
                <a:gd name="T11" fmla="*/ 402 h 481"/>
                <a:gd name="T12" fmla="*/ 43 w 218"/>
                <a:gd name="T13" fmla="*/ 428 h 481"/>
                <a:gd name="T14" fmla="*/ 23 w 218"/>
                <a:gd name="T15" fmla="*/ 452 h 481"/>
                <a:gd name="T16" fmla="*/ 1 w 218"/>
                <a:gd name="T17" fmla="*/ 476 h 481"/>
                <a:gd name="T18" fmla="*/ 0 w 218"/>
                <a:gd name="T19" fmla="*/ 478 h 481"/>
                <a:gd name="T20" fmla="*/ 1 w 218"/>
                <a:gd name="T21" fmla="*/ 480 h 481"/>
                <a:gd name="T22" fmla="*/ 2 w 218"/>
                <a:gd name="T23" fmla="*/ 481 h 481"/>
                <a:gd name="T24" fmla="*/ 4 w 218"/>
                <a:gd name="T25" fmla="*/ 480 h 481"/>
                <a:gd name="T26" fmla="*/ 28 w 218"/>
                <a:gd name="T27" fmla="*/ 457 h 481"/>
                <a:gd name="T28" fmla="*/ 50 w 218"/>
                <a:gd name="T29" fmla="*/ 433 h 481"/>
                <a:gd name="T30" fmla="*/ 71 w 218"/>
                <a:gd name="T31" fmla="*/ 407 h 481"/>
                <a:gd name="T32" fmla="*/ 92 w 218"/>
                <a:gd name="T33" fmla="*/ 381 h 481"/>
                <a:gd name="T34" fmla="*/ 110 w 218"/>
                <a:gd name="T35" fmla="*/ 356 h 481"/>
                <a:gd name="T36" fmla="*/ 129 w 218"/>
                <a:gd name="T37" fmla="*/ 328 h 481"/>
                <a:gd name="T38" fmla="*/ 145 w 218"/>
                <a:gd name="T39" fmla="*/ 300 h 481"/>
                <a:gd name="T40" fmla="*/ 160 w 218"/>
                <a:gd name="T41" fmla="*/ 271 h 481"/>
                <a:gd name="T42" fmla="*/ 174 w 218"/>
                <a:gd name="T43" fmla="*/ 234 h 481"/>
                <a:gd name="T44" fmla="*/ 187 w 218"/>
                <a:gd name="T45" fmla="*/ 192 h 481"/>
                <a:gd name="T46" fmla="*/ 197 w 218"/>
                <a:gd name="T47" fmla="*/ 148 h 481"/>
                <a:gd name="T48" fmla="*/ 205 w 218"/>
                <a:gd name="T49" fmla="*/ 104 h 481"/>
                <a:gd name="T50" fmla="*/ 211 w 218"/>
                <a:gd name="T51" fmla="*/ 63 h 481"/>
                <a:gd name="T52" fmla="*/ 214 w 218"/>
                <a:gd name="T53" fmla="*/ 30 h 481"/>
                <a:gd name="T54" fmla="*/ 216 w 218"/>
                <a:gd name="T55" fmla="*/ 8 h 481"/>
                <a:gd name="T56" fmla="*/ 218 w 218"/>
                <a:gd name="T57" fmla="*/ 0 h 481"/>
                <a:gd name="T58" fmla="*/ 216 w 218"/>
                <a:gd name="T59" fmla="*/ 8 h 481"/>
                <a:gd name="T60" fmla="*/ 213 w 218"/>
                <a:gd name="T61" fmla="*/ 30 h 481"/>
                <a:gd name="T62" fmla="*/ 207 w 218"/>
                <a:gd name="T63" fmla="*/ 62 h 481"/>
                <a:gd name="T64" fmla="*/ 199 w 218"/>
                <a:gd name="T65" fmla="*/ 102 h 481"/>
                <a:gd name="T66" fmla="*/ 190 w 218"/>
                <a:gd name="T67" fmla="*/ 146 h 481"/>
                <a:gd name="T68" fmla="*/ 178 w 218"/>
                <a:gd name="T69" fmla="*/ 189 h 481"/>
                <a:gd name="T70" fmla="*/ 165 w 218"/>
                <a:gd name="T71" fmla="*/ 231 h 481"/>
                <a:gd name="T72" fmla="*/ 150 w 218"/>
                <a:gd name="T73" fmla="*/ 266 h 4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18"/>
                <a:gd name="T112" fmla="*/ 0 h 481"/>
                <a:gd name="T113" fmla="*/ 218 w 218"/>
                <a:gd name="T114" fmla="*/ 481 h 4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18" h="481">
                  <a:moveTo>
                    <a:pt x="150" y="266"/>
                  </a:moveTo>
                  <a:lnTo>
                    <a:pt x="135" y="295"/>
                  </a:lnTo>
                  <a:lnTo>
                    <a:pt x="119" y="323"/>
                  </a:lnTo>
                  <a:lnTo>
                    <a:pt x="101" y="350"/>
                  </a:lnTo>
                  <a:lnTo>
                    <a:pt x="82" y="377"/>
                  </a:lnTo>
                  <a:lnTo>
                    <a:pt x="64" y="402"/>
                  </a:lnTo>
                  <a:lnTo>
                    <a:pt x="43" y="428"/>
                  </a:lnTo>
                  <a:lnTo>
                    <a:pt x="23" y="452"/>
                  </a:lnTo>
                  <a:lnTo>
                    <a:pt x="1" y="476"/>
                  </a:lnTo>
                  <a:lnTo>
                    <a:pt x="0" y="478"/>
                  </a:lnTo>
                  <a:lnTo>
                    <a:pt x="1" y="480"/>
                  </a:lnTo>
                  <a:lnTo>
                    <a:pt x="2" y="481"/>
                  </a:lnTo>
                  <a:lnTo>
                    <a:pt x="4" y="480"/>
                  </a:lnTo>
                  <a:lnTo>
                    <a:pt x="28" y="457"/>
                  </a:lnTo>
                  <a:lnTo>
                    <a:pt x="50" y="433"/>
                  </a:lnTo>
                  <a:lnTo>
                    <a:pt x="71" y="407"/>
                  </a:lnTo>
                  <a:lnTo>
                    <a:pt x="92" y="381"/>
                  </a:lnTo>
                  <a:lnTo>
                    <a:pt x="110" y="356"/>
                  </a:lnTo>
                  <a:lnTo>
                    <a:pt x="129" y="328"/>
                  </a:lnTo>
                  <a:lnTo>
                    <a:pt x="145" y="300"/>
                  </a:lnTo>
                  <a:lnTo>
                    <a:pt x="160" y="271"/>
                  </a:lnTo>
                  <a:lnTo>
                    <a:pt x="174" y="234"/>
                  </a:lnTo>
                  <a:lnTo>
                    <a:pt x="187" y="192"/>
                  </a:lnTo>
                  <a:lnTo>
                    <a:pt x="197" y="148"/>
                  </a:lnTo>
                  <a:lnTo>
                    <a:pt x="205" y="104"/>
                  </a:lnTo>
                  <a:lnTo>
                    <a:pt x="211" y="63"/>
                  </a:lnTo>
                  <a:lnTo>
                    <a:pt x="214" y="30"/>
                  </a:lnTo>
                  <a:lnTo>
                    <a:pt x="216" y="8"/>
                  </a:lnTo>
                  <a:lnTo>
                    <a:pt x="218" y="0"/>
                  </a:lnTo>
                  <a:lnTo>
                    <a:pt x="216" y="8"/>
                  </a:lnTo>
                  <a:lnTo>
                    <a:pt x="213" y="30"/>
                  </a:lnTo>
                  <a:lnTo>
                    <a:pt x="207" y="62"/>
                  </a:lnTo>
                  <a:lnTo>
                    <a:pt x="199" y="102"/>
                  </a:lnTo>
                  <a:lnTo>
                    <a:pt x="190" y="146"/>
                  </a:lnTo>
                  <a:lnTo>
                    <a:pt x="178" y="189"/>
                  </a:lnTo>
                  <a:lnTo>
                    <a:pt x="165" y="231"/>
                  </a:lnTo>
                  <a:lnTo>
                    <a:pt x="150" y="26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21" name="Freeform 214"/>
            <p:cNvSpPr>
              <a:spLocks/>
            </p:cNvSpPr>
            <p:nvPr/>
          </p:nvSpPr>
          <p:spPr bwMode="auto">
            <a:xfrm>
              <a:off x="2975" y="1117"/>
              <a:ext cx="123" cy="735"/>
            </a:xfrm>
            <a:custGeom>
              <a:avLst/>
              <a:gdLst>
                <a:gd name="T0" fmla="*/ 41 w 123"/>
                <a:gd name="T1" fmla="*/ 0 h 735"/>
                <a:gd name="T2" fmla="*/ 46 w 123"/>
                <a:gd name="T3" fmla="*/ 21 h 735"/>
                <a:gd name="T4" fmla="*/ 51 w 123"/>
                <a:gd name="T5" fmla="*/ 42 h 735"/>
                <a:gd name="T6" fmla="*/ 57 w 123"/>
                <a:gd name="T7" fmla="*/ 62 h 735"/>
                <a:gd name="T8" fmla="*/ 64 w 123"/>
                <a:gd name="T9" fmla="*/ 82 h 735"/>
                <a:gd name="T10" fmla="*/ 71 w 123"/>
                <a:gd name="T11" fmla="*/ 103 h 735"/>
                <a:gd name="T12" fmla="*/ 77 w 123"/>
                <a:gd name="T13" fmla="*/ 123 h 735"/>
                <a:gd name="T14" fmla="*/ 83 w 123"/>
                <a:gd name="T15" fmla="*/ 144 h 735"/>
                <a:gd name="T16" fmla="*/ 88 w 123"/>
                <a:gd name="T17" fmla="*/ 165 h 735"/>
                <a:gd name="T18" fmla="*/ 96 w 123"/>
                <a:gd name="T19" fmla="*/ 214 h 735"/>
                <a:gd name="T20" fmla="*/ 102 w 123"/>
                <a:gd name="T21" fmla="*/ 264 h 735"/>
                <a:gd name="T22" fmla="*/ 105 w 123"/>
                <a:gd name="T23" fmla="*/ 315 h 735"/>
                <a:gd name="T24" fmla="*/ 105 w 123"/>
                <a:gd name="T25" fmla="*/ 366 h 735"/>
                <a:gd name="T26" fmla="*/ 102 w 123"/>
                <a:gd name="T27" fmla="*/ 414 h 735"/>
                <a:gd name="T28" fmla="*/ 96 w 123"/>
                <a:gd name="T29" fmla="*/ 461 h 735"/>
                <a:gd name="T30" fmla="*/ 86 w 123"/>
                <a:gd name="T31" fmla="*/ 507 h 735"/>
                <a:gd name="T32" fmla="*/ 75 w 123"/>
                <a:gd name="T33" fmla="*/ 553 h 735"/>
                <a:gd name="T34" fmla="*/ 60 w 123"/>
                <a:gd name="T35" fmla="*/ 597 h 735"/>
                <a:gd name="T36" fmla="*/ 42 w 123"/>
                <a:gd name="T37" fmla="*/ 641 h 735"/>
                <a:gd name="T38" fmla="*/ 22 w 123"/>
                <a:gd name="T39" fmla="*/ 685 h 735"/>
                <a:gd name="T40" fmla="*/ 1 w 123"/>
                <a:gd name="T41" fmla="*/ 728 h 735"/>
                <a:gd name="T42" fmla="*/ 0 w 123"/>
                <a:gd name="T43" fmla="*/ 732 h 735"/>
                <a:gd name="T44" fmla="*/ 2 w 123"/>
                <a:gd name="T45" fmla="*/ 735 h 735"/>
                <a:gd name="T46" fmla="*/ 7 w 123"/>
                <a:gd name="T47" fmla="*/ 734 h 735"/>
                <a:gd name="T48" fmla="*/ 11 w 123"/>
                <a:gd name="T49" fmla="*/ 731 h 735"/>
                <a:gd name="T50" fmla="*/ 22 w 123"/>
                <a:gd name="T51" fmla="*/ 710 h 735"/>
                <a:gd name="T52" fmla="*/ 34 w 123"/>
                <a:gd name="T53" fmla="*/ 690 h 735"/>
                <a:gd name="T54" fmla="*/ 46 w 123"/>
                <a:gd name="T55" fmla="*/ 669 h 735"/>
                <a:gd name="T56" fmla="*/ 56 w 123"/>
                <a:gd name="T57" fmla="*/ 647 h 735"/>
                <a:gd name="T58" fmla="*/ 67 w 123"/>
                <a:gd name="T59" fmla="*/ 626 h 735"/>
                <a:gd name="T60" fmla="*/ 76 w 123"/>
                <a:gd name="T61" fmla="*/ 604 h 735"/>
                <a:gd name="T62" fmla="*/ 85 w 123"/>
                <a:gd name="T63" fmla="*/ 582 h 735"/>
                <a:gd name="T64" fmla="*/ 93 w 123"/>
                <a:gd name="T65" fmla="*/ 560 h 735"/>
                <a:gd name="T66" fmla="*/ 107 w 123"/>
                <a:gd name="T67" fmla="*/ 513 h 735"/>
                <a:gd name="T68" fmla="*/ 116 w 123"/>
                <a:gd name="T69" fmla="*/ 467 h 735"/>
                <a:gd name="T70" fmla="*/ 121 w 123"/>
                <a:gd name="T71" fmla="*/ 419 h 735"/>
                <a:gd name="T72" fmla="*/ 123 w 123"/>
                <a:gd name="T73" fmla="*/ 370 h 735"/>
                <a:gd name="T74" fmla="*/ 121 w 123"/>
                <a:gd name="T75" fmla="*/ 321 h 735"/>
                <a:gd name="T76" fmla="*/ 117 w 123"/>
                <a:gd name="T77" fmla="*/ 272 h 735"/>
                <a:gd name="T78" fmla="*/ 110 w 123"/>
                <a:gd name="T79" fmla="*/ 224 h 735"/>
                <a:gd name="T80" fmla="*/ 100 w 123"/>
                <a:gd name="T81" fmla="*/ 176 h 735"/>
                <a:gd name="T82" fmla="*/ 95 w 123"/>
                <a:gd name="T83" fmla="*/ 154 h 735"/>
                <a:gd name="T84" fmla="*/ 88 w 123"/>
                <a:gd name="T85" fmla="*/ 132 h 735"/>
                <a:gd name="T86" fmla="*/ 79 w 123"/>
                <a:gd name="T87" fmla="*/ 110 h 735"/>
                <a:gd name="T88" fmla="*/ 71 w 123"/>
                <a:gd name="T89" fmla="*/ 88 h 735"/>
                <a:gd name="T90" fmla="*/ 63 w 123"/>
                <a:gd name="T91" fmla="*/ 67 h 735"/>
                <a:gd name="T92" fmla="*/ 56 w 123"/>
                <a:gd name="T93" fmla="*/ 45 h 735"/>
                <a:gd name="T94" fmla="*/ 48 w 123"/>
                <a:gd name="T95" fmla="*/ 23 h 735"/>
                <a:gd name="T96" fmla="*/ 42 w 123"/>
                <a:gd name="T97" fmla="*/ 0 h 735"/>
                <a:gd name="T98" fmla="*/ 42 w 123"/>
                <a:gd name="T99" fmla="*/ 0 h 735"/>
                <a:gd name="T100" fmla="*/ 42 w 123"/>
                <a:gd name="T101" fmla="*/ 0 h 735"/>
                <a:gd name="T102" fmla="*/ 41 w 123"/>
                <a:gd name="T103" fmla="*/ 0 h 735"/>
                <a:gd name="T104" fmla="*/ 41 w 123"/>
                <a:gd name="T105" fmla="*/ 0 h 735"/>
                <a:gd name="T106" fmla="*/ 41 w 123"/>
                <a:gd name="T107" fmla="*/ 0 h 7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735"/>
                <a:gd name="T164" fmla="*/ 123 w 123"/>
                <a:gd name="T165" fmla="*/ 735 h 73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735">
                  <a:moveTo>
                    <a:pt x="41" y="0"/>
                  </a:moveTo>
                  <a:lnTo>
                    <a:pt x="46" y="21"/>
                  </a:lnTo>
                  <a:lnTo>
                    <a:pt x="51" y="42"/>
                  </a:lnTo>
                  <a:lnTo>
                    <a:pt x="57" y="62"/>
                  </a:lnTo>
                  <a:lnTo>
                    <a:pt x="64" y="82"/>
                  </a:lnTo>
                  <a:lnTo>
                    <a:pt x="71" y="103"/>
                  </a:lnTo>
                  <a:lnTo>
                    <a:pt x="77" y="123"/>
                  </a:lnTo>
                  <a:lnTo>
                    <a:pt x="83" y="144"/>
                  </a:lnTo>
                  <a:lnTo>
                    <a:pt x="88" y="165"/>
                  </a:lnTo>
                  <a:lnTo>
                    <a:pt x="96" y="214"/>
                  </a:lnTo>
                  <a:lnTo>
                    <a:pt x="102" y="264"/>
                  </a:lnTo>
                  <a:lnTo>
                    <a:pt x="105" y="315"/>
                  </a:lnTo>
                  <a:lnTo>
                    <a:pt x="105" y="366"/>
                  </a:lnTo>
                  <a:lnTo>
                    <a:pt x="102" y="414"/>
                  </a:lnTo>
                  <a:lnTo>
                    <a:pt x="96" y="461"/>
                  </a:lnTo>
                  <a:lnTo>
                    <a:pt x="86" y="507"/>
                  </a:lnTo>
                  <a:lnTo>
                    <a:pt x="75" y="553"/>
                  </a:lnTo>
                  <a:lnTo>
                    <a:pt x="60" y="597"/>
                  </a:lnTo>
                  <a:lnTo>
                    <a:pt x="42" y="641"/>
                  </a:lnTo>
                  <a:lnTo>
                    <a:pt x="22" y="685"/>
                  </a:lnTo>
                  <a:lnTo>
                    <a:pt x="1" y="728"/>
                  </a:lnTo>
                  <a:lnTo>
                    <a:pt x="0" y="732"/>
                  </a:lnTo>
                  <a:lnTo>
                    <a:pt x="2" y="735"/>
                  </a:lnTo>
                  <a:lnTo>
                    <a:pt x="7" y="734"/>
                  </a:lnTo>
                  <a:lnTo>
                    <a:pt x="11" y="731"/>
                  </a:lnTo>
                  <a:lnTo>
                    <a:pt x="22" y="710"/>
                  </a:lnTo>
                  <a:lnTo>
                    <a:pt x="34" y="690"/>
                  </a:lnTo>
                  <a:lnTo>
                    <a:pt x="46" y="669"/>
                  </a:lnTo>
                  <a:lnTo>
                    <a:pt x="56" y="647"/>
                  </a:lnTo>
                  <a:lnTo>
                    <a:pt x="67" y="626"/>
                  </a:lnTo>
                  <a:lnTo>
                    <a:pt x="76" y="604"/>
                  </a:lnTo>
                  <a:lnTo>
                    <a:pt x="85" y="582"/>
                  </a:lnTo>
                  <a:lnTo>
                    <a:pt x="93" y="560"/>
                  </a:lnTo>
                  <a:lnTo>
                    <a:pt x="107" y="513"/>
                  </a:lnTo>
                  <a:lnTo>
                    <a:pt x="116" y="467"/>
                  </a:lnTo>
                  <a:lnTo>
                    <a:pt x="121" y="419"/>
                  </a:lnTo>
                  <a:lnTo>
                    <a:pt x="123" y="370"/>
                  </a:lnTo>
                  <a:lnTo>
                    <a:pt x="121" y="321"/>
                  </a:lnTo>
                  <a:lnTo>
                    <a:pt x="117" y="272"/>
                  </a:lnTo>
                  <a:lnTo>
                    <a:pt x="110" y="224"/>
                  </a:lnTo>
                  <a:lnTo>
                    <a:pt x="100" y="176"/>
                  </a:lnTo>
                  <a:lnTo>
                    <a:pt x="95" y="154"/>
                  </a:lnTo>
                  <a:lnTo>
                    <a:pt x="88" y="132"/>
                  </a:lnTo>
                  <a:lnTo>
                    <a:pt x="79" y="110"/>
                  </a:lnTo>
                  <a:lnTo>
                    <a:pt x="71" y="88"/>
                  </a:lnTo>
                  <a:lnTo>
                    <a:pt x="63" y="67"/>
                  </a:lnTo>
                  <a:lnTo>
                    <a:pt x="56" y="45"/>
                  </a:lnTo>
                  <a:lnTo>
                    <a:pt x="48" y="23"/>
                  </a:lnTo>
                  <a:lnTo>
                    <a:pt x="4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22" name="Freeform 215"/>
            <p:cNvSpPr>
              <a:spLocks/>
            </p:cNvSpPr>
            <p:nvPr/>
          </p:nvSpPr>
          <p:spPr bwMode="auto">
            <a:xfrm>
              <a:off x="3637" y="1882"/>
              <a:ext cx="19" cy="245"/>
            </a:xfrm>
            <a:custGeom>
              <a:avLst/>
              <a:gdLst>
                <a:gd name="T0" fmla="*/ 7 w 19"/>
                <a:gd name="T1" fmla="*/ 117 h 245"/>
                <a:gd name="T2" fmla="*/ 8 w 19"/>
                <a:gd name="T3" fmla="*/ 148 h 245"/>
                <a:gd name="T4" fmla="*/ 9 w 19"/>
                <a:gd name="T5" fmla="*/ 180 h 245"/>
                <a:gd name="T6" fmla="*/ 9 w 19"/>
                <a:gd name="T7" fmla="*/ 211 h 245"/>
                <a:gd name="T8" fmla="*/ 11 w 19"/>
                <a:gd name="T9" fmla="*/ 242 h 245"/>
                <a:gd name="T10" fmla="*/ 12 w 19"/>
                <a:gd name="T11" fmla="*/ 245 h 245"/>
                <a:gd name="T12" fmla="*/ 14 w 19"/>
                <a:gd name="T13" fmla="*/ 245 h 245"/>
                <a:gd name="T14" fmla="*/ 15 w 19"/>
                <a:gd name="T15" fmla="*/ 244 h 245"/>
                <a:gd name="T16" fmla="*/ 16 w 19"/>
                <a:gd name="T17" fmla="*/ 241 h 245"/>
                <a:gd name="T18" fmla="*/ 18 w 19"/>
                <a:gd name="T19" fmla="*/ 207 h 245"/>
                <a:gd name="T20" fmla="*/ 19 w 19"/>
                <a:gd name="T21" fmla="*/ 173 h 245"/>
                <a:gd name="T22" fmla="*/ 18 w 19"/>
                <a:gd name="T23" fmla="*/ 139 h 245"/>
                <a:gd name="T24" fmla="*/ 16 w 19"/>
                <a:gd name="T25" fmla="*/ 105 h 245"/>
                <a:gd name="T26" fmla="*/ 13 w 19"/>
                <a:gd name="T27" fmla="*/ 73 h 245"/>
                <a:gd name="T28" fmla="*/ 7 w 19"/>
                <a:gd name="T29" fmla="*/ 40 h 245"/>
                <a:gd name="T30" fmla="*/ 2 w 19"/>
                <a:gd name="T31" fmla="*/ 12 h 245"/>
                <a:gd name="T32" fmla="*/ 0 w 19"/>
                <a:gd name="T33" fmla="*/ 0 h 245"/>
                <a:gd name="T34" fmla="*/ 1 w 19"/>
                <a:gd name="T35" fmla="*/ 13 h 245"/>
                <a:gd name="T36" fmla="*/ 4 w 19"/>
                <a:gd name="T37" fmla="*/ 44 h 245"/>
                <a:gd name="T38" fmla="*/ 6 w 19"/>
                <a:gd name="T39" fmla="*/ 82 h 245"/>
                <a:gd name="T40" fmla="*/ 7 w 19"/>
                <a:gd name="T41" fmla="*/ 117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245"/>
                <a:gd name="T65" fmla="*/ 19 w 19"/>
                <a:gd name="T66" fmla="*/ 245 h 2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245">
                  <a:moveTo>
                    <a:pt x="7" y="117"/>
                  </a:moveTo>
                  <a:lnTo>
                    <a:pt x="8" y="148"/>
                  </a:lnTo>
                  <a:lnTo>
                    <a:pt x="9" y="180"/>
                  </a:lnTo>
                  <a:lnTo>
                    <a:pt x="9" y="211"/>
                  </a:lnTo>
                  <a:lnTo>
                    <a:pt x="11" y="242"/>
                  </a:lnTo>
                  <a:lnTo>
                    <a:pt x="12" y="245"/>
                  </a:lnTo>
                  <a:lnTo>
                    <a:pt x="14" y="245"/>
                  </a:lnTo>
                  <a:lnTo>
                    <a:pt x="15" y="244"/>
                  </a:lnTo>
                  <a:lnTo>
                    <a:pt x="16" y="241"/>
                  </a:lnTo>
                  <a:lnTo>
                    <a:pt x="18" y="207"/>
                  </a:lnTo>
                  <a:lnTo>
                    <a:pt x="19" y="173"/>
                  </a:lnTo>
                  <a:lnTo>
                    <a:pt x="18" y="139"/>
                  </a:lnTo>
                  <a:lnTo>
                    <a:pt x="16" y="105"/>
                  </a:lnTo>
                  <a:lnTo>
                    <a:pt x="13" y="73"/>
                  </a:lnTo>
                  <a:lnTo>
                    <a:pt x="7" y="40"/>
                  </a:lnTo>
                  <a:lnTo>
                    <a:pt x="2" y="12"/>
                  </a:lnTo>
                  <a:lnTo>
                    <a:pt x="0" y="0"/>
                  </a:lnTo>
                  <a:lnTo>
                    <a:pt x="1" y="13"/>
                  </a:lnTo>
                  <a:lnTo>
                    <a:pt x="4" y="44"/>
                  </a:lnTo>
                  <a:lnTo>
                    <a:pt x="6" y="82"/>
                  </a:lnTo>
                  <a:lnTo>
                    <a:pt x="7" y="11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23" name="Freeform 216"/>
            <p:cNvSpPr>
              <a:spLocks/>
            </p:cNvSpPr>
            <p:nvPr/>
          </p:nvSpPr>
          <p:spPr bwMode="auto">
            <a:xfrm>
              <a:off x="3642" y="2168"/>
              <a:ext cx="459" cy="61"/>
            </a:xfrm>
            <a:custGeom>
              <a:avLst/>
              <a:gdLst>
                <a:gd name="T0" fmla="*/ 7 w 459"/>
                <a:gd name="T1" fmla="*/ 3 h 61"/>
                <a:gd name="T2" fmla="*/ 31 w 459"/>
                <a:gd name="T3" fmla="*/ 8 h 61"/>
                <a:gd name="T4" fmla="*/ 63 w 459"/>
                <a:gd name="T5" fmla="*/ 12 h 61"/>
                <a:gd name="T6" fmla="*/ 89 w 459"/>
                <a:gd name="T7" fmla="*/ 16 h 61"/>
                <a:gd name="T8" fmla="*/ 114 w 459"/>
                <a:gd name="T9" fmla="*/ 19 h 61"/>
                <a:gd name="T10" fmla="*/ 143 w 459"/>
                <a:gd name="T11" fmla="*/ 24 h 61"/>
                <a:gd name="T12" fmla="*/ 173 w 459"/>
                <a:gd name="T13" fmla="*/ 28 h 61"/>
                <a:gd name="T14" fmla="*/ 203 w 459"/>
                <a:gd name="T15" fmla="*/ 32 h 61"/>
                <a:gd name="T16" fmla="*/ 233 w 459"/>
                <a:gd name="T17" fmla="*/ 37 h 61"/>
                <a:gd name="T18" fmla="*/ 262 w 459"/>
                <a:gd name="T19" fmla="*/ 42 h 61"/>
                <a:gd name="T20" fmla="*/ 292 w 459"/>
                <a:gd name="T21" fmla="*/ 45 h 61"/>
                <a:gd name="T22" fmla="*/ 321 w 459"/>
                <a:gd name="T23" fmla="*/ 50 h 61"/>
                <a:gd name="T24" fmla="*/ 352 w 459"/>
                <a:gd name="T25" fmla="*/ 53 h 61"/>
                <a:gd name="T26" fmla="*/ 381 w 459"/>
                <a:gd name="T27" fmla="*/ 56 h 61"/>
                <a:gd name="T28" fmla="*/ 411 w 459"/>
                <a:gd name="T29" fmla="*/ 58 h 61"/>
                <a:gd name="T30" fmla="*/ 440 w 459"/>
                <a:gd name="T31" fmla="*/ 60 h 61"/>
                <a:gd name="T32" fmla="*/ 458 w 459"/>
                <a:gd name="T33" fmla="*/ 61 h 61"/>
                <a:gd name="T34" fmla="*/ 459 w 459"/>
                <a:gd name="T35" fmla="*/ 57 h 61"/>
                <a:gd name="T36" fmla="*/ 443 w 459"/>
                <a:gd name="T37" fmla="*/ 53 h 61"/>
                <a:gd name="T38" fmla="*/ 415 w 459"/>
                <a:gd name="T39" fmla="*/ 50 h 61"/>
                <a:gd name="T40" fmla="*/ 385 w 459"/>
                <a:gd name="T41" fmla="*/ 46 h 61"/>
                <a:gd name="T42" fmla="*/ 358 w 459"/>
                <a:gd name="T43" fmla="*/ 42 h 61"/>
                <a:gd name="T44" fmla="*/ 330 w 459"/>
                <a:gd name="T45" fmla="*/ 37 h 61"/>
                <a:gd name="T46" fmla="*/ 302 w 459"/>
                <a:gd name="T47" fmla="*/ 32 h 61"/>
                <a:gd name="T48" fmla="*/ 272 w 459"/>
                <a:gd name="T49" fmla="*/ 28 h 61"/>
                <a:gd name="T50" fmla="*/ 244 w 459"/>
                <a:gd name="T51" fmla="*/ 24 h 61"/>
                <a:gd name="T52" fmla="*/ 222 w 459"/>
                <a:gd name="T53" fmla="*/ 21 h 61"/>
                <a:gd name="T54" fmla="*/ 197 w 459"/>
                <a:gd name="T55" fmla="*/ 18 h 61"/>
                <a:gd name="T56" fmla="*/ 164 w 459"/>
                <a:gd name="T57" fmla="*/ 16 h 61"/>
                <a:gd name="T58" fmla="*/ 127 w 459"/>
                <a:gd name="T59" fmla="*/ 12 h 61"/>
                <a:gd name="T60" fmla="*/ 89 w 459"/>
                <a:gd name="T61" fmla="*/ 10 h 61"/>
                <a:gd name="T62" fmla="*/ 55 w 459"/>
                <a:gd name="T63" fmla="*/ 7 h 61"/>
                <a:gd name="T64" fmla="*/ 24 w 459"/>
                <a:gd name="T65" fmla="*/ 3 h 61"/>
                <a:gd name="T66" fmla="*/ 6 w 459"/>
                <a:gd name="T67" fmla="*/ 1 h 61"/>
                <a:gd name="T68" fmla="*/ 0 w 459"/>
                <a:gd name="T69" fmla="*/ 0 h 61"/>
                <a:gd name="T70" fmla="*/ 0 w 459"/>
                <a:gd name="T71" fmla="*/ 1 h 61"/>
                <a:gd name="T72" fmla="*/ 0 w 459"/>
                <a:gd name="T73" fmla="*/ 1 h 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9"/>
                <a:gd name="T112" fmla="*/ 0 h 61"/>
                <a:gd name="T113" fmla="*/ 459 w 459"/>
                <a:gd name="T114" fmla="*/ 61 h 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9" h="61">
                  <a:moveTo>
                    <a:pt x="0" y="1"/>
                  </a:moveTo>
                  <a:lnTo>
                    <a:pt x="7" y="3"/>
                  </a:lnTo>
                  <a:lnTo>
                    <a:pt x="18" y="5"/>
                  </a:lnTo>
                  <a:lnTo>
                    <a:pt x="31" y="8"/>
                  </a:lnTo>
                  <a:lnTo>
                    <a:pt x="46" y="10"/>
                  </a:lnTo>
                  <a:lnTo>
                    <a:pt x="63" y="12"/>
                  </a:lnTo>
                  <a:lnTo>
                    <a:pt x="77" y="15"/>
                  </a:lnTo>
                  <a:lnTo>
                    <a:pt x="89" y="16"/>
                  </a:lnTo>
                  <a:lnTo>
                    <a:pt x="99" y="17"/>
                  </a:lnTo>
                  <a:lnTo>
                    <a:pt x="114" y="19"/>
                  </a:lnTo>
                  <a:lnTo>
                    <a:pt x="129" y="22"/>
                  </a:lnTo>
                  <a:lnTo>
                    <a:pt x="143" y="24"/>
                  </a:lnTo>
                  <a:lnTo>
                    <a:pt x="158" y="25"/>
                  </a:lnTo>
                  <a:lnTo>
                    <a:pt x="173" y="28"/>
                  </a:lnTo>
                  <a:lnTo>
                    <a:pt x="189" y="30"/>
                  </a:lnTo>
                  <a:lnTo>
                    <a:pt x="203" y="32"/>
                  </a:lnTo>
                  <a:lnTo>
                    <a:pt x="218" y="35"/>
                  </a:lnTo>
                  <a:lnTo>
                    <a:pt x="233" y="37"/>
                  </a:lnTo>
                  <a:lnTo>
                    <a:pt x="248" y="39"/>
                  </a:lnTo>
                  <a:lnTo>
                    <a:pt x="262" y="42"/>
                  </a:lnTo>
                  <a:lnTo>
                    <a:pt x="277" y="44"/>
                  </a:lnTo>
                  <a:lnTo>
                    <a:pt x="292" y="45"/>
                  </a:lnTo>
                  <a:lnTo>
                    <a:pt x="307" y="47"/>
                  </a:lnTo>
                  <a:lnTo>
                    <a:pt x="321" y="50"/>
                  </a:lnTo>
                  <a:lnTo>
                    <a:pt x="337" y="51"/>
                  </a:lnTo>
                  <a:lnTo>
                    <a:pt x="352" y="53"/>
                  </a:lnTo>
                  <a:lnTo>
                    <a:pt x="367" y="54"/>
                  </a:lnTo>
                  <a:lnTo>
                    <a:pt x="381" y="56"/>
                  </a:lnTo>
                  <a:lnTo>
                    <a:pt x="396" y="57"/>
                  </a:lnTo>
                  <a:lnTo>
                    <a:pt x="411" y="58"/>
                  </a:lnTo>
                  <a:lnTo>
                    <a:pt x="426" y="59"/>
                  </a:lnTo>
                  <a:lnTo>
                    <a:pt x="440" y="60"/>
                  </a:lnTo>
                  <a:lnTo>
                    <a:pt x="455" y="61"/>
                  </a:lnTo>
                  <a:lnTo>
                    <a:pt x="458" y="61"/>
                  </a:lnTo>
                  <a:lnTo>
                    <a:pt x="459" y="59"/>
                  </a:lnTo>
                  <a:lnTo>
                    <a:pt x="459" y="57"/>
                  </a:lnTo>
                  <a:lnTo>
                    <a:pt x="457" y="56"/>
                  </a:lnTo>
                  <a:lnTo>
                    <a:pt x="443" y="53"/>
                  </a:lnTo>
                  <a:lnTo>
                    <a:pt x="429" y="52"/>
                  </a:lnTo>
                  <a:lnTo>
                    <a:pt x="415" y="50"/>
                  </a:lnTo>
                  <a:lnTo>
                    <a:pt x="399" y="47"/>
                  </a:lnTo>
                  <a:lnTo>
                    <a:pt x="385" y="46"/>
                  </a:lnTo>
                  <a:lnTo>
                    <a:pt x="371" y="44"/>
                  </a:lnTo>
                  <a:lnTo>
                    <a:pt x="358" y="42"/>
                  </a:lnTo>
                  <a:lnTo>
                    <a:pt x="344" y="39"/>
                  </a:lnTo>
                  <a:lnTo>
                    <a:pt x="330" y="37"/>
                  </a:lnTo>
                  <a:lnTo>
                    <a:pt x="316" y="35"/>
                  </a:lnTo>
                  <a:lnTo>
                    <a:pt x="302" y="32"/>
                  </a:lnTo>
                  <a:lnTo>
                    <a:pt x="288" y="30"/>
                  </a:lnTo>
                  <a:lnTo>
                    <a:pt x="272" y="28"/>
                  </a:lnTo>
                  <a:lnTo>
                    <a:pt x="258" y="26"/>
                  </a:lnTo>
                  <a:lnTo>
                    <a:pt x="244" y="24"/>
                  </a:lnTo>
                  <a:lnTo>
                    <a:pt x="230" y="22"/>
                  </a:lnTo>
                  <a:lnTo>
                    <a:pt x="222" y="21"/>
                  </a:lnTo>
                  <a:lnTo>
                    <a:pt x="211" y="19"/>
                  </a:lnTo>
                  <a:lnTo>
                    <a:pt x="197" y="18"/>
                  </a:lnTo>
                  <a:lnTo>
                    <a:pt x="182" y="17"/>
                  </a:lnTo>
                  <a:lnTo>
                    <a:pt x="164" y="16"/>
                  </a:lnTo>
                  <a:lnTo>
                    <a:pt x="147" y="15"/>
                  </a:lnTo>
                  <a:lnTo>
                    <a:pt x="127" y="12"/>
                  </a:lnTo>
                  <a:lnTo>
                    <a:pt x="108" y="11"/>
                  </a:lnTo>
                  <a:lnTo>
                    <a:pt x="89" y="10"/>
                  </a:lnTo>
                  <a:lnTo>
                    <a:pt x="71" y="8"/>
                  </a:lnTo>
                  <a:lnTo>
                    <a:pt x="55" y="7"/>
                  </a:lnTo>
                  <a:lnTo>
                    <a:pt x="38" y="5"/>
                  </a:lnTo>
                  <a:lnTo>
                    <a:pt x="24" y="3"/>
                  </a:lnTo>
                  <a:lnTo>
                    <a:pt x="14" y="2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24" name="Freeform 217"/>
            <p:cNvSpPr>
              <a:spLocks/>
            </p:cNvSpPr>
            <p:nvPr/>
          </p:nvSpPr>
          <p:spPr bwMode="auto">
            <a:xfrm>
              <a:off x="3601" y="1904"/>
              <a:ext cx="533" cy="76"/>
            </a:xfrm>
            <a:custGeom>
              <a:avLst/>
              <a:gdLst>
                <a:gd name="T0" fmla="*/ 273 w 533"/>
                <a:gd name="T1" fmla="*/ 40 h 76"/>
                <a:gd name="T2" fmla="*/ 306 w 533"/>
                <a:gd name="T3" fmla="*/ 43 h 76"/>
                <a:gd name="T4" fmla="*/ 340 w 533"/>
                <a:gd name="T5" fmla="*/ 48 h 76"/>
                <a:gd name="T6" fmla="*/ 374 w 533"/>
                <a:gd name="T7" fmla="*/ 51 h 76"/>
                <a:gd name="T8" fmla="*/ 409 w 533"/>
                <a:gd name="T9" fmla="*/ 56 h 76"/>
                <a:gd name="T10" fmla="*/ 443 w 533"/>
                <a:gd name="T11" fmla="*/ 62 h 76"/>
                <a:gd name="T12" fmla="*/ 477 w 533"/>
                <a:gd name="T13" fmla="*/ 67 h 76"/>
                <a:gd name="T14" fmla="*/ 510 w 533"/>
                <a:gd name="T15" fmla="*/ 72 h 76"/>
                <a:gd name="T16" fmla="*/ 530 w 533"/>
                <a:gd name="T17" fmla="*/ 75 h 76"/>
                <a:gd name="T18" fmla="*/ 533 w 533"/>
                <a:gd name="T19" fmla="*/ 70 h 76"/>
                <a:gd name="T20" fmla="*/ 514 w 533"/>
                <a:gd name="T21" fmla="*/ 64 h 76"/>
                <a:gd name="T22" fmla="*/ 480 w 533"/>
                <a:gd name="T23" fmla="*/ 57 h 76"/>
                <a:gd name="T24" fmla="*/ 446 w 533"/>
                <a:gd name="T25" fmla="*/ 50 h 76"/>
                <a:gd name="T26" fmla="*/ 412 w 533"/>
                <a:gd name="T27" fmla="*/ 44 h 76"/>
                <a:gd name="T28" fmla="*/ 379 w 533"/>
                <a:gd name="T29" fmla="*/ 40 h 76"/>
                <a:gd name="T30" fmla="*/ 345 w 533"/>
                <a:gd name="T31" fmla="*/ 34 h 76"/>
                <a:gd name="T32" fmla="*/ 311 w 533"/>
                <a:gd name="T33" fmla="*/ 29 h 76"/>
                <a:gd name="T34" fmla="*/ 277 w 533"/>
                <a:gd name="T35" fmla="*/ 25 h 76"/>
                <a:gd name="T36" fmla="*/ 241 w 533"/>
                <a:gd name="T37" fmla="*/ 20 h 76"/>
                <a:gd name="T38" fmla="*/ 200 w 533"/>
                <a:gd name="T39" fmla="*/ 15 h 76"/>
                <a:gd name="T40" fmla="*/ 157 w 533"/>
                <a:gd name="T41" fmla="*/ 12 h 76"/>
                <a:gd name="T42" fmla="*/ 114 w 533"/>
                <a:gd name="T43" fmla="*/ 8 h 76"/>
                <a:gd name="T44" fmla="*/ 75 w 533"/>
                <a:gd name="T45" fmla="*/ 5 h 76"/>
                <a:gd name="T46" fmla="*/ 41 w 533"/>
                <a:gd name="T47" fmla="*/ 3 h 76"/>
                <a:gd name="T48" fmla="*/ 16 w 533"/>
                <a:gd name="T49" fmla="*/ 1 h 76"/>
                <a:gd name="T50" fmla="*/ 2 w 533"/>
                <a:gd name="T51" fmla="*/ 0 h 76"/>
                <a:gd name="T52" fmla="*/ 2 w 533"/>
                <a:gd name="T53" fmla="*/ 0 h 76"/>
                <a:gd name="T54" fmla="*/ 16 w 533"/>
                <a:gd name="T55" fmla="*/ 3 h 76"/>
                <a:gd name="T56" fmla="*/ 42 w 533"/>
                <a:gd name="T57" fmla="*/ 7 h 76"/>
                <a:gd name="T58" fmla="*/ 76 w 533"/>
                <a:gd name="T59" fmla="*/ 12 h 76"/>
                <a:gd name="T60" fmla="*/ 116 w 533"/>
                <a:gd name="T61" fmla="*/ 18 h 76"/>
                <a:gd name="T62" fmla="*/ 158 w 533"/>
                <a:gd name="T63" fmla="*/ 25 h 76"/>
                <a:gd name="T64" fmla="*/ 200 w 533"/>
                <a:gd name="T65" fmla="*/ 30 h 76"/>
                <a:gd name="T66" fmla="*/ 239 w 533"/>
                <a:gd name="T67" fmla="*/ 35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3"/>
                <a:gd name="T103" fmla="*/ 0 h 76"/>
                <a:gd name="T104" fmla="*/ 533 w 533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3" h="76">
                  <a:moveTo>
                    <a:pt x="255" y="37"/>
                  </a:moveTo>
                  <a:lnTo>
                    <a:pt x="273" y="40"/>
                  </a:lnTo>
                  <a:lnTo>
                    <a:pt x="289" y="41"/>
                  </a:lnTo>
                  <a:lnTo>
                    <a:pt x="306" y="43"/>
                  </a:lnTo>
                  <a:lnTo>
                    <a:pt x="324" y="46"/>
                  </a:lnTo>
                  <a:lnTo>
                    <a:pt x="340" y="48"/>
                  </a:lnTo>
                  <a:lnTo>
                    <a:pt x="358" y="49"/>
                  </a:lnTo>
                  <a:lnTo>
                    <a:pt x="374" y="51"/>
                  </a:lnTo>
                  <a:lnTo>
                    <a:pt x="392" y="54"/>
                  </a:lnTo>
                  <a:lnTo>
                    <a:pt x="409" y="56"/>
                  </a:lnTo>
                  <a:lnTo>
                    <a:pt x="425" y="58"/>
                  </a:lnTo>
                  <a:lnTo>
                    <a:pt x="443" y="62"/>
                  </a:lnTo>
                  <a:lnTo>
                    <a:pt x="460" y="64"/>
                  </a:lnTo>
                  <a:lnTo>
                    <a:pt x="477" y="67"/>
                  </a:lnTo>
                  <a:lnTo>
                    <a:pt x="494" y="70"/>
                  </a:lnTo>
                  <a:lnTo>
                    <a:pt x="510" y="72"/>
                  </a:lnTo>
                  <a:lnTo>
                    <a:pt x="528" y="76"/>
                  </a:lnTo>
                  <a:lnTo>
                    <a:pt x="530" y="75"/>
                  </a:lnTo>
                  <a:lnTo>
                    <a:pt x="533" y="72"/>
                  </a:lnTo>
                  <a:lnTo>
                    <a:pt x="533" y="70"/>
                  </a:lnTo>
                  <a:lnTo>
                    <a:pt x="530" y="68"/>
                  </a:lnTo>
                  <a:lnTo>
                    <a:pt x="514" y="64"/>
                  </a:lnTo>
                  <a:lnTo>
                    <a:pt x="496" y="61"/>
                  </a:lnTo>
                  <a:lnTo>
                    <a:pt x="480" y="57"/>
                  </a:lnTo>
                  <a:lnTo>
                    <a:pt x="463" y="54"/>
                  </a:lnTo>
                  <a:lnTo>
                    <a:pt x="446" y="50"/>
                  </a:lnTo>
                  <a:lnTo>
                    <a:pt x="429" y="48"/>
                  </a:lnTo>
                  <a:lnTo>
                    <a:pt x="412" y="44"/>
                  </a:lnTo>
                  <a:lnTo>
                    <a:pt x="395" y="42"/>
                  </a:lnTo>
                  <a:lnTo>
                    <a:pt x="379" y="40"/>
                  </a:lnTo>
                  <a:lnTo>
                    <a:pt x="361" y="36"/>
                  </a:lnTo>
                  <a:lnTo>
                    <a:pt x="345" y="34"/>
                  </a:lnTo>
                  <a:lnTo>
                    <a:pt x="327" y="32"/>
                  </a:lnTo>
                  <a:lnTo>
                    <a:pt x="311" y="29"/>
                  </a:lnTo>
                  <a:lnTo>
                    <a:pt x="294" y="27"/>
                  </a:lnTo>
                  <a:lnTo>
                    <a:pt x="277" y="25"/>
                  </a:lnTo>
                  <a:lnTo>
                    <a:pt x="260" y="22"/>
                  </a:lnTo>
                  <a:lnTo>
                    <a:pt x="241" y="20"/>
                  </a:lnTo>
                  <a:lnTo>
                    <a:pt x="221" y="18"/>
                  </a:lnTo>
                  <a:lnTo>
                    <a:pt x="200" y="15"/>
                  </a:lnTo>
                  <a:lnTo>
                    <a:pt x="179" y="13"/>
                  </a:lnTo>
                  <a:lnTo>
                    <a:pt x="157" y="12"/>
                  </a:lnTo>
                  <a:lnTo>
                    <a:pt x="135" y="10"/>
                  </a:lnTo>
                  <a:lnTo>
                    <a:pt x="114" y="8"/>
                  </a:lnTo>
                  <a:lnTo>
                    <a:pt x="94" y="6"/>
                  </a:lnTo>
                  <a:lnTo>
                    <a:pt x="75" y="5"/>
                  </a:lnTo>
                  <a:lnTo>
                    <a:pt x="57" y="4"/>
                  </a:lnTo>
                  <a:lnTo>
                    <a:pt x="41" y="3"/>
                  </a:lnTo>
                  <a:lnTo>
                    <a:pt x="27" y="1"/>
                  </a:lnTo>
                  <a:lnTo>
                    <a:pt x="16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6" y="3"/>
                  </a:lnTo>
                  <a:lnTo>
                    <a:pt x="28" y="5"/>
                  </a:lnTo>
                  <a:lnTo>
                    <a:pt x="42" y="7"/>
                  </a:lnTo>
                  <a:lnTo>
                    <a:pt x="58" y="10"/>
                  </a:lnTo>
                  <a:lnTo>
                    <a:pt x="76" y="12"/>
                  </a:lnTo>
                  <a:lnTo>
                    <a:pt x="96" y="15"/>
                  </a:lnTo>
                  <a:lnTo>
                    <a:pt x="116" y="18"/>
                  </a:lnTo>
                  <a:lnTo>
                    <a:pt x="137" y="21"/>
                  </a:lnTo>
                  <a:lnTo>
                    <a:pt x="158" y="25"/>
                  </a:lnTo>
                  <a:lnTo>
                    <a:pt x="179" y="27"/>
                  </a:lnTo>
                  <a:lnTo>
                    <a:pt x="200" y="30"/>
                  </a:lnTo>
                  <a:lnTo>
                    <a:pt x="220" y="33"/>
                  </a:lnTo>
                  <a:lnTo>
                    <a:pt x="239" y="35"/>
                  </a:lnTo>
                  <a:lnTo>
                    <a:pt x="255" y="3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25" name="Freeform 218"/>
            <p:cNvSpPr>
              <a:spLocks/>
            </p:cNvSpPr>
            <p:nvPr/>
          </p:nvSpPr>
          <p:spPr bwMode="auto">
            <a:xfrm>
              <a:off x="3852" y="1699"/>
              <a:ext cx="279" cy="157"/>
            </a:xfrm>
            <a:custGeom>
              <a:avLst/>
              <a:gdLst>
                <a:gd name="T0" fmla="*/ 277 w 279"/>
                <a:gd name="T1" fmla="*/ 157 h 157"/>
                <a:gd name="T2" fmla="*/ 278 w 279"/>
                <a:gd name="T3" fmla="*/ 157 h 157"/>
                <a:gd name="T4" fmla="*/ 279 w 279"/>
                <a:gd name="T5" fmla="*/ 156 h 157"/>
                <a:gd name="T6" fmla="*/ 279 w 279"/>
                <a:gd name="T7" fmla="*/ 155 h 157"/>
                <a:gd name="T8" fmla="*/ 278 w 279"/>
                <a:gd name="T9" fmla="*/ 154 h 157"/>
                <a:gd name="T10" fmla="*/ 257 w 279"/>
                <a:gd name="T11" fmla="*/ 149 h 157"/>
                <a:gd name="T12" fmla="*/ 235 w 279"/>
                <a:gd name="T13" fmla="*/ 141 h 157"/>
                <a:gd name="T14" fmla="*/ 213 w 279"/>
                <a:gd name="T15" fmla="*/ 132 h 157"/>
                <a:gd name="T16" fmla="*/ 189 w 279"/>
                <a:gd name="T17" fmla="*/ 121 h 157"/>
                <a:gd name="T18" fmla="*/ 166 w 279"/>
                <a:gd name="T19" fmla="*/ 110 h 157"/>
                <a:gd name="T20" fmla="*/ 143 w 279"/>
                <a:gd name="T21" fmla="*/ 96 h 157"/>
                <a:gd name="T22" fmla="*/ 121 w 279"/>
                <a:gd name="T23" fmla="*/ 83 h 157"/>
                <a:gd name="T24" fmla="*/ 99 w 279"/>
                <a:gd name="T25" fmla="*/ 69 h 157"/>
                <a:gd name="T26" fmla="*/ 78 w 279"/>
                <a:gd name="T27" fmla="*/ 56 h 157"/>
                <a:gd name="T28" fmla="*/ 59 w 279"/>
                <a:gd name="T29" fmla="*/ 43 h 157"/>
                <a:gd name="T30" fmla="*/ 43 w 279"/>
                <a:gd name="T31" fmla="*/ 32 h 157"/>
                <a:gd name="T32" fmla="*/ 27 w 279"/>
                <a:gd name="T33" fmla="*/ 21 h 157"/>
                <a:gd name="T34" fmla="*/ 16 w 279"/>
                <a:gd name="T35" fmla="*/ 12 h 157"/>
                <a:gd name="T36" fmla="*/ 6 w 279"/>
                <a:gd name="T37" fmla="*/ 6 h 157"/>
                <a:gd name="T38" fmla="*/ 2 w 279"/>
                <a:gd name="T39" fmla="*/ 1 h 157"/>
                <a:gd name="T40" fmla="*/ 0 w 279"/>
                <a:gd name="T41" fmla="*/ 0 h 157"/>
                <a:gd name="T42" fmla="*/ 1 w 279"/>
                <a:gd name="T43" fmla="*/ 1 h 157"/>
                <a:gd name="T44" fmla="*/ 3 w 279"/>
                <a:gd name="T45" fmla="*/ 6 h 157"/>
                <a:gd name="T46" fmla="*/ 8 w 279"/>
                <a:gd name="T47" fmla="*/ 13 h 157"/>
                <a:gd name="T48" fmla="*/ 13 w 279"/>
                <a:gd name="T49" fmla="*/ 22 h 157"/>
                <a:gd name="T50" fmla="*/ 23 w 279"/>
                <a:gd name="T51" fmla="*/ 33 h 157"/>
                <a:gd name="T52" fmla="*/ 33 w 279"/>
                <a:gd name="T53" fmla="*/ 46 h 157"/>
                <a:gd name="T54" fmla="*/ 46 w 279"/>
                <a:gd name="T55" fmla="*/ 58 h 157"/>
                <a:gd name="T56" fmla="*/ 61 w 279"/>
                <a:gd name="T57" fmla="*/ 72 h 157"/>
                <a:gd name="T58" fmla="*/ 79 w 279"/>
                <a:gd name="T59" fmla="*/ 86 h 157"/>
                <a:gd name="T60" fmla="*/ 99 w 279"/>
                <a:gd name="T61" fmla="*/ 100 h 157"/>
                <a:gd name="T62" fmla="*/ 122 w 279"/>
                <a:gd name="T63" fmla="*/ 113 h 157"/>
                <a:gd name="T64" fmla="*/ 148 w 279"/>
                <a:gd name="T65" fmla="*/ 126 h 157"/>
                <a:gd name="T66" fmla="*/ 175 w 279"/>
                <a:gd name="T67" fmla="*/ 136 h 157"/>
                <a:gd name="T68" fmla="*/ 206 w 279"/>
                <a:gd name="T69" fmla="*/ 146 h 157"/>
                <a:gd name="T70" fmla="*/ 240 w 279"/>
                <a:gd name="T71" fmla="*/ 153 h 157"/>
                <a:gd name="T72" fmla="*/ 277 w 279"/>
                <a:gd name="T73" fmla="*/ 157 h 1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157"/>
                <a:gd name="T113" fmla="*/ 279 w 279"/>
                <a:gd name="T114" fmla="*/ 157 h 1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157">
                  <a:moveTo>
                    <a:pt x="277" y="157"/>
                  </a:moveTo>
                  <a:lnTo>
                    <a:pt x="278" y="157"/>
                  </a:lnTo>
                  <a:lnTo>
                    <a:pt x="279" y="156"/>
                  </a:lnTo>
                  <a:lnTo>
                    <a:pt x="279" y="155"/>
                  </a:lnTo>
                  <a:lnTo>
                    <a:pt x="278" y="154"/>
                  </a:lnTo>
                  <a:lnTo>
                    <a:pt x="257" y="149"/>
                  </a:lnTo>
                  <a:lnTo>
                    <a:pt x="235" y="141"/>
                  </a:lnTo>
                  <a:lnTo>
                    <a:pt x="213" y="132"/>
                  </a:lnTo>
                  <a:lnTo>
                    <a:pt x="189" y="121"/>
                  </a:lnTo>
                  <a:lnTo>
                    <a:pt x="166" y="110"/>
                  </a:lnTo>
                  <a:lnTo>
                    <a:pt x="143" y="96"/>
                  </a:lnTo>
                  <a:lnTo>
                    <a:pt x="121" y="83"/>
                  </a:lnTo>
                  <a:lnTo>
                    <a:pt x="99" y="69"/>
                  </a:lnTo>
                  <a:lnTo>
                    <a:pt x="78" y="56"/>
                  </a:lnTo>
                  <a:lnTo>
                    <a:pt x="59" y="43"/>
                  </a:lnTo>
                  <a:lnTo>
                    <a:pt x="43" y="32"/>
                  </a:lnTo>
                  <a:lnTo>
                    <a:pt x="27" y="21"/>
                  </a:lnTo>
                  <a:lnTo>
                    <a:pt x="16" y="12"/>
                  </a:lnTo>
                  <a:lnTo>
                    <a:pt x="6" y="6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6"/>
                  </a:lnTo>
                  <a:lnTo>
                    <a:pt x="8" y="13"/>
                  </a:lnTo>
                  <a:lnTo>
                    <a:pt x="13" y="22"/>
                  </a:lnTo>
                  <a:lnTo>
                    <a:pt x="23" y="33"/>
                  </a:lnTo>
                  <a:lnTo>
                    <a:pt x="33" y="46"/>
                  </a:lnTo>
                  <a:lnTo>
                    <a:pt x="46" y="58"/>
                  </a:lnTo>
                  <a:lnTo>
                    <a:pt x="61" y="72"/>
                  </a:lnTo>
                  <a:lnTo>
                    <a:pt x="79" y="86"/>
                  </a:lnTo>
                  <a:lnTo>
                    <a:pt x="99" y="100"/>
                  </a:lnTo>
                  <a:lnTo>
                    <a:pt x="122" y="113"/>
                  </a:lnTo>
                  <a:lnTo>
                    <a:pt x="148" y="126"/>
                  </a:lnTo>
                  <a:lnTo>
                    <a:pt x="175" y="136"/>
                  </a:lnTo>
                  <a:lnTo>
                    <a:pt x="206" y="146"/>
                  </a:lnTo>
                  <a:lnTo>
                    <a:pt x="240" y="153"/>
                  </a:lnTo>
                  <a:lnTo>
                    <a:pt x="277" y="15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26" name="Freeform 219"/>
            <p:cNvSpPr>
              <a:spLocks/>
            </p:cNvSpPr>
            <p:nvPr/>
          </p:nvSpPr>
          <p:spPr bwMode="auto">
            <a:xfrm>
              <a:off x="3650" y="1738"/>
              <a:ext cx="221" cy="78"/>
            </a:xfrm>
            <a:custGeom>
              <a:avLst/>
              <a:gdLst>
                <a:gd name="T0" fmla="*/ 1 w 221"/>
                <a:gd name="T1" fmla="*/ 78 h 78"/>
                <a:gd name="T2" fmla="*/ 14 w 221"/>
                <a:gd name="T3" fmla="*/ 72 h 78"/>
                <a:gd name="T4" fmla="*/ 27 w 221"/>
                <a:gd name="T5" fmla="*/ 66 h 78"/>
                <a:gd name="T6" fmla="*/ 40 w 221"/>
                <a:gd name="T7" fmla="*/ 61 h 78"/>
                <a:gd name="T8" fmla="*/ 54 w 221"/>
                <a:gd name="T9" fmla="*/ 55 h 78"/>
                <a:gd name="T10" fmla="*/ 66 w 221"/>
                <a:gd name="T11" fmla="*/ 51 h 78"/>
                <a:gd name="T12" fmla="*/ 79 w 221"/>
                <a:gd name="T13" fmla="*/ 46 h 78"/>
                <a:gd name="T14" fmla="*/ 92 w 221"/>
                <a:gd name="T15" fmla="*/ 43 h 78"/>
                <a:gd name="T16" fmla="*/ 106 w 221"/>
                <a:gd name="T17" fmla="*/ 38 h 78"/>
                <a:gd name="T18" fmla="*/ 120 w 221"/>
                <a:gd name="T19" fmla="*/ 34 h 78"/>
                <a:gd name="T20" fmla="*/ 133 w 221"/>
                <a:gd name="T21" fmla="*/ 31 h 78"/>
                <a:gd name="T22" fmla="*/ 147 w 221"/>
                <a:gd name="T23" fmla="*/ 27 h 78"/>
                <a:gd name="T24" fmla="*/ 161 w 221"/>
                <a:gd name="T25" fmla="*/ 24 h 78"/>
                <a:gd name="T26" fmla="*/ 174 w 221"/>
                <a:gd name="T27" fmla="*/ 20 h 78"/>
                <a:gd name="T28" fmla="*/ 188 w 221"/>
                <a:gd name="T29" fmla="*/ 17 h 78"/>
                <a:gd name="T30" fmla="*/ 202 w 221"/>
                <a:gd name="T31" fmla="*/ 15 h 78"/>
                <a:gd name="T32" fmla="*/ 215 w 221"/>
                <a:gd name="T33" fmla="*/ 11 h 78"/>
                <a:gd name="T34" fmla="*/ 219 w 221"/>
                <a:gd name="T35" fmla="*/ 9 h 78"/>
                <a:gd name="T36" fmla="*/ 221 w 221"/>
                <a:gd name="T37" fmla="*/ 4 h 78"/>
                <a:gd name="T38" fmla="*/ 220 w 221"/>
                <a:gd name="T39" fmla="*/ 1 h 78"/>
                <a:gd name="T40" fmla="*/ 215 w 221"/>
                <a:gd name="T41" fmla="*/ 0 h 78"/>
                <a:gd name="T42" fmla="*/ 202 w 221"/>
                <a:gd name="T43" fmla="*/ 2 h 78"/>
                <a:gd name="T44" fmla="*/ 188 w 221"/>
                <a:gd name="T45" fmla="*/ 3 h 78"/>
                <a:gd name="T46" fmla="*/ 174 w 221"/>
                <a:gd name="T47" fmla="*/ 5 h 78"/>
                <a:gd name="T48" fmla="*/ 158 w 221"/>
                <a:gd name="T49" fmla="*/ 8 h 78"/>
                <a:gd name="T50" fmla="*/ 143 w 221"/>
                <a:gd name="T51" fmla="*/ 10 h 78"/>
                <a:gd name="T52" fmla="*/ 129 w 221"/>
                <a:gd name="T53" fmla="*/ 12 h 78"/>
                <a:gd name="T54" fmla="*/ 114 w 221"/>
                <a:gd name="T55" fmla="*/ 16 h 78"/>
                <a:gd name="T56" fmla="*/ 99 w 221"/>
                <a:gd name="T57" fmla="*/ 19 h 78"/>
                <a:gd name="T58" fmla="*/ 85 w 221"/>
                <a:gd name="T59" fmla="*/ 24 h 78"/>
                <a:gd name="T60" fmla="*/ 71 w 221"/>
                <a:gd name="T61" fmla="*/ 29 h 78"/>
                <a:gd name="T62" fmla="*/ 57 w 221"/>
                <a:gd name="T63" fmla="*/ 34 h 78"/>
                <a:gd name="T64" fmla="*/ 44 w 221"/>
                <a:gd name="T65" fmla="*/ 40 h 78"/>
                <a:gd name="T66" fmla="*/ 33 w 221"/>
                <a:gd name="T67" fmla="*/ 48 h 78"/>
                <a:gd name="T68" fmla="*/ 21 w 221"/>
                <a:gd name="T69" fmla="*/ 57 h 78"/>
                <a:gd name="T70" fmla="*/ 9 w 221"/>
                <a:gd name="T71" fmla="*/ 66 h 78"/>
                <a:gd name="T72" fmla="*/ 0 w 221"/>
                <a:gd name="T73" fmla="*/ 76 h 78"/>
                <a:gd name="T74" fmla="*/ 0 w 221"/>
                <a:gd name="T75" fmla="*/ 76 h 78"/>
                <a:gd name="T76" fmla="*/ 0 w 221"/>
                <a:gd name="T77" fmla="*/ 76 h 78"/>
                <a:gd name="T78" fmla="*/ 0 w 221"/>
                <a:gd name="T79" fmla="*/ 78 h 78"/>
                <a:gd name="T80" fmla="*/ 1 w 221"/>
                <a:gd name="T81" fmla="*/ 78 h 78"/>
                <a:gd name="T82" fmla="*/ 1 w 221"/>
                <a:gd name="T83" fmla="*/ 78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1"/>
                <a:gd name="T127" fmla="*/ 0 h 78"/>
                <a:gd name="T128" fmla="*/ 221 w 221"/>
                <a:gd name="T129" fmla="*/ 78 h 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1" h="78">
                  <a:moveTo>
                    <a:pt x="1" y="78"/>
                  </a:moveTo>
                  <a:lnTo>
                    <a:pt x="14" y="72"/>
                  </a:lnTo>
                  <a:lnTo>
                    <a:pt x="27" y="66"/>
                  </a:lnTo>
                  <a:lnTo>
                    <a:pt x="40" y="61"/>
                  </a:lnTo>
                  <a:lnTo>
                    <a:pt x="54" y="55"/>
                  </a:lnTo>
                  <a:lnTo>
                    <a:pt x="66" y="51"/>
                  </a:lnTo>
                  <a:lnTo>
                    <a:pt x="79" y="46"/>
                  </a:lnTo>
                  <a:lnTo>
                    <a:pt x="92" y="43"/>
                  </a:lnTo>
                  <a:lnTo>
                    <a:pt x="106" y="38"/>
                  </a:lnTo>
                  <a:lnTo>
                    <a:pt x="120" y="34"/>
                  </a:lnTo>
                  <a:lnTo>
                    <a:pt x="133" y="31"/>
                  </a:lnTo>
                  <a:lnTo>
                    <a:pt x="147" y="27"/>
                  </a:lnTo>
                  <a:lnTo>
                    <a:pt x="161" y="24"/>
                  </a:lnTo>
                  <a:lnTo>
                    <a:pt x="174" y="20"/>
                  </a:lnTo>
                  <a:lnTo>
                    <a:pt x="188" y="17"/>
                  </a:lnTo>
                  <a:lnTo>
                    <a:pt x="202" y="15"/>
                  </a:lnTo>
                  <a:lnTo>
                    <a:pt x="215" y="11"/>
                  </a:lnTo>
                  <a:lnTo>
                    <a:pt x="219" y="9"/>
                  </a:lnTo>
                  <a:lnTo>
                    <a:pt x="221" y="4"/>
                  </a:lnTo>
                  <a:lnTo>
                    <a:pt x="220" y="1"/>
                  </a:lnTo>
                  <a:lnTo>
                    <a:pt x="215" y="0"/>
                  </a:lnTo>
                  <a:lnTo>
                    <a:pt x="202" y="2"/>
                  </a:lnTo>
                  <a:lnTo>
                    <a:pt x="188" y="3"/>
                  </a:lnTo>
                  <a:lnTo>
                    <a:pt x="174" y="5"/>
                  </a:lnTo>
                  <a:lnTo>
                    <a:pt x="158" y="8"/>
                  </a:lnTo>
                  <a:lnTo>
                    <a:pt x="143" y="10"/>
                  </a:lnTo>
                  <a:lnTo>
                    <a:pt x="129" y="12"/>
                  </a:lnTo>
                  <a:lnTo>
                    <a:pt x="114" y="16"/>
                  </a:lnTo>
                  <a:lnTo>
                    <a:pt x="99" y="19"/>
                  </a:lnTo>
                  <a:lnTo>
                    <a:pt x="85" y="24"/>
                  </a:lnTo>
                  <a:lnTo>
                    <a:pt x="71" y="29"/>
                  </a:lnTo>
                  <a:lnTo>
                    <a:pt x="57" y="34"/>
                  </a:lnTo>
                  <a:lnTo>
                    <a:pt x="44" y="40"/>
                  </a:lnTo>
                  <a:lnTo>
                    <a:pt x="33" y="48"/>
                  </a:lnTo>
                  <a:lnTo>
                    <a:pt x="21" y="57"/>
                  </a:lnTo>
                  <a:lnTo>
                    <a:pt x="9" y="6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27" name="Freeform 220"/>
            <p:cNvSpPr>
              <a:spLocks/>
            </p:cNvSpPr>
            <p:nvPr/>
          </p:nvSpPr>
          <p:spPr bwMode="auto">
            <a:xfrm>
              <a:off x="3064" y="2145"/>
              <a:ext cx="808" cy="231"/>
            </a:xfrm>
            <a:custGeom>
              <a:avLst/>
              <a:gdLst>
                <a:gd name="T0" fmla="*/ 144 w 808"/>
                <a:gd name="T1" fmla="*/ 54 h 231"/>
                <a:gd name="T2" fmla="*/ 123 w 808"/>
                <a:gd name="T3" fmla="*/ 63 h 231"/>
                <a:gd name="T4" fmla="*/ 107 w 808"/>
                <a:gd name="T5" fmla="*/ 70 h 231"/>
                <a:gd name="T6" fmla="*/ 89 w 808"/>
                <a:gd name="T7" fmla="*/ 77 h 231"/>
                <a:gd name="T8" fmla="*/ 67 w 808"/>
                <a:gd name="T9" fmla="*/ 87 h 231"/>
                <a:gd name="T10" fmla="*/ 42 w 808"/>
                <a:gd name="T11" fmla="*/ 98 h 231"/>
                <a:gd name="T12" fmla="*/ 21 w 808"/>
                <a:gd name="T13" fmla="*/ 115 h 231"/>
                <a:gd name="T14" fmla="*/ 1 w 808"/>
                <a:gd name="T15" fmla="*/ 151 h 231"/>
                <a:gd name="T16" fmla="*/ 7 w 808"/>
                <a:gd name="T17" fmla="*/ 175 h 231"/>
                <a:gd name="T18" fmla="*/ 25 w 808"/>
                <a:gd name="T19" fmla="*/ 185 h 231"/>
                <a:gd name="T20" fmla="*/ 43 w 808"/>
                <a:gd name="T21" fmla="*/ 189 h 231"/>
                <a:gd name="T22" fmla="*/ 103 w 808"/>
                <a:gd name="T23" fmla="*/ 194 h 231"/>
                <a:gd name="T24" fmla="*/ 165 w 808"/>
                <a:gd name="T25" fmla="*/ 181 h 231"/>
                <a:gd name="T26" fmla="*/ 223 w 808"/>
                <a:gd name="T27" fmla="*/ 161 h 231"/>
                <a:gd name="T28" fmla="*/ 283 w 808"/>
                <a:gd name="T29" fmla="*/ 139 h 231"/>
                <a:gd name="T30" fmla="*/ 343 w 808"/>
                <a:gd name="T31" fmla="*/ 124 h 231"/>
                <a:gd name="T32" fmla="*/ 383 w 808"/>
                <a:gd name="T33" fmla="*/ 122 h 231"/>
                <a:gd name="T34" fmla="*/ 410 w 808"/>
                <a:gd name="T35" fmla="*/ 126 h 231"/>
                <a:gd name="T36" fmla="*/ 436 w 808"/>
                <a:gd name="T37" fmla="*/ 137 h 231"/>
                <a:gd name="T38" fmla="*/ 464 w 808"/>
                <a:gd name="T39" fmla="*/ 157 h 231"/>
                <a:gd name="T40" fmla="*/ 488 w 808"/>
                <a:gd name="T41" fmla="*/ 181 h 231"/>
                <a:gd name="T42" fmla="*/ 522 w 808"/>
                <a:gd name="T43" fmla="*/ 207 h 231"/>
                <a:gd name="T44" fmla="*/ 572 w 808"/>
                <a:gd name="T45" fmla="*/ 227 h 231"/>
                <a:gd name="T46" fmla="*/ 626 w 808"/>
                <a:gd name="T47" fmla="*/ 230 h 231"/>
                <a:gd name="T48" fmla="*/ 678 w 808"/>
                <a:gd name="T49" fmla="*/ 218 h 231"/>
                <a:gd name="T50" fmla="*/ 726 w 808"/>
                <a:gd name="T51" fmla="*/ 193 h 231"/>
                <a:gd name="T52" fmla="*/ 765 w 808"/>
                <a:gd name="T53" fmla="*/ 155 h 231"/>
                <a:gd name="T54" fmla="*/ 784 w 808"/>
                <a:gd name="T55" fmla="*/ 130 h 231"/>
                <a:gd name="T56" fmla="*/ 799 w 808"/>
                <a:gd name="T57" fmla="*/ 101 h 231"/>
                <a:gd name="T58" fmla="*/ 808 w 808"/>
                <a:gd name="T59" fmla="*/ 80 h 231"/>
                <a:gd name="T60" fmla="*/ 803 w 808"/>
                <a:gd name="T61" fmla="*/ 81 h 231"/>
                <a:gd name="T62" fmla="*/ 770 w 808"/>
                <a:gd name="T63" fmla="*/ 131 h 231"/>
                <a:gd name="T64" fmla="*/ 730 w 808"/>
                <a:gd name="T65" fmla="*/ 174 h 231"/>
                <a:gd name="T66" fmla="*/ 677 w 808"/>
                <a:gd name="T67" fmla="*/ 206 h 231"/>
                <a:gd name="T68" fmla="*/ 609 w 808"/>
                <a:gd name="T69" fmla="*/ 215 h 231"/>
                <a:gd name="T70" fmla="*/ 542 w 808"/>
                <a:gd name="T71" fmla="*/ 199 h 231"/>
                <a:gd name="T72" fmla="*/ 505 w 808"/>
                <a:gd name="T73" fmla="*/ 175 h 231"/>
                <a:gd name="T74" fmla="*/ 483 w 808"/>
                <a:gd name="T75" fmla="*/ 154 h 231"/>
                <a:gd name="T76" fmla="*/ 460 w 808"/>
                <a:gd name="T77" fmla="*/ 133 h 231"/>
                <a:gd name="T78" fmla="*/ 438 w 808"/>
                <a:gd name="T79" fmla="*/ 120 h 231"/>
                <a:gd name="T80" fmla="*/ 415 w 808"/>
                <a:gd name="T81" fmla="*/ 112 h 231"/>
                <a:gd name="T82" fmla="*/ 380 w 808"/>
                <a:gd name="T83" fmla="*/ 108 h 231"/>
                <a:gd name="T84" fmla="*/ 325 w 808"/>
                <a:gd name="T85" fmla="*/ 113 h 231"/>
                <a:gd name="T86" fmla="*/ 271 w 808"/>
                <a:gd name="T87" fmla="*/ 129 h 231"/>
                <a:gd name="T88" fmla="*/ 211 w 808"/>
                <a:gd name="T89" fmla="*/ 151 h 231"/>
                <a:gd name="T90" fmla="*/ 147 w 808"/>
                <a:gd name="T91" fmla="*/ 171 h 231"/>
                <a:gd name="T92" fmla="*/ 78 w 808"/>
                <a:gd name="T93" fmla="*/ 179 h 231"/>
                <a:gd name="T94" fmla="*/ 61 w 808"/>
                <a:gd name="T95" fmla="*/ 179 h 231"/>
                <a:gd name="T96" fmla="*/ 45 w 808"/>
                <a:gd name="T97" fmla="*/ 175 h 231"/>
                <a:gd name="T98" fmla="*/ 23 w 808"/>
                <a:gd name="T99" fmla="*/ 168 h 231"/>
                <a:gd name="T100" fmla="*/ 18 w 808"/>
                <a:gd name="T101" fmla="*/ 136 h 231"/>
                <a:gd name="T102" fmla="*/ 41 w 808"/>
                <a:gd name="T103" fmla="*/ 111 h 231"/>
                <a:gd name="T104" fmla="*/ 68 w 808"/>
                <a:gd name="T105" fmla="*/ 96 h 231"/>
                <a:gd name="T106" fmla="*/ 98 w 808"/>
                <a:gd name="T107" fmla="*/ 82 h 231"/>
                <a:gd name="T108" fmla="*/ 131 w 808"/>
                <a:gd name="T109" fmla="*/ 68 h 231"/>
                <a:gd name="T110" fmla="*/ 161 w 808"/>
                <a:gd name="T111" fmla="*/ 48 h 231"/>
                <a:gd name="T112" fmla="*/ 158 w 808"/>
                <a:gd name="T113" fmla="*/ 23 h 231"/>
                <a:gd name="T114" fmla="*/ 109 w 808"/>
                <a:gd name="T115" fmla="*/ 6 h 231"/>
                <a:gd name="T116" fmla="*/ 67 w 808"/>
                <a:gd name="T117" fmla="*/ 0 h 231"/>
                <a:gd name="T118" fmla="*/ 67 w 808"/>
                <a:gd name="T119" fmla="*/ 2 h 231"/>
                <a:gd name="T120" fmla="*/ 84 w 808"/>
                <a:gd name="T121" fmla="*/ 6 h 231"/>
                <a:gd name="T122" fmla="*/ 136 w 808"/>
                <a:gd name="T123" fmla="*/ 25 h 231"/>
                <a:gd name="T124" fmla="*/ 158 w 808"/>
                <a:gd name="T125" fmla="*/ 45 h 2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8"/>
                <a:gd name="T190" fmla="*/ 0 h 231"/>
                <a:gd name="T191" fmla="*/ 808 w 808"/>
                <a:gd name="T192" fmla="*/ 231 h 2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8" h="231">
                  <a:moveTo>
                    <a:pt x="158" y="45"/>
                  </a:moveTo>
                  <a:lnTo>
                    <a:pt x="151" y="49"/>
                  </a:lnTo>
                  <a:lnTo>
                    <a:pt x="144" y="54"/>
                  </a:lnTo>
                  <a:lnTo>
                    <a:pt x="136" y="58"/>
                  </a:lnTo>
                  <a:lnTo>
                    <a:pt x="129" y="61"/>
                  </a:lnTo>
                  <a:lnTo>
                    <a:pt x="123" y="63"/>
                  </a:lnTo>
                  <a:lnTo>
                    <a:pt x="117" y="66"/>
                  </a:lnTo>
                  <a:lnTo>
                    <a:pt x="112" y="68"/>
                  </a:lnTo>
                  <a:lnTo>
                    <a:pt x="107" y="70"/>
                  </a:lnTo>
                  <a:lnTo>
                    <a:pt x="101" y="73"/>
                  </a:lnTo>
                  <a:lnTo>
                    <a:pt x="95" y="75"/>
                  </a:lnTo>
                  <a:lnTo>
                    <a:pt x="89" y="77"/>
                  </a:lnTo>
                  <a:lnTo>
                    <a:pt x="84" y="80"/>
                  </a:lnTo>
                  <a:lnTo>
                    <a:pt x="77" y="83"/>
                  </a:lnTo>
                  <a:lnTo>
                    <a:pt x="67" y="87"/>
                  </a:lnTo>
                  <a:lnTo>
                    <a:pt x="59" y="90"/>
                  </a:lnTo>
                  <a:lnTo>
                    <a:pt x="50" y="94"/>
                  </a:lnTo>
                  <a:lnTo>
                    <a:pt x="42" y="98"/>
                  </a:lnTo>
                  <a:lnTo>
                    <a:pt x="34" y="103"/>
                  </a:lnTo>
                  <a:lnTo>
                    <a:pt x="27" y="108"/>
                  </a:lnTo>
                  <a:lnTo>
                    <a:pt x="21" y="115"/>
                  </a:lnTo>
                  <a:lnTo>
                    <a:pt x="13" y="126"/>
                  </a:lnTo>
                  <a:lnTo>
                    <a:pt x="6" y="138"/>
                  </a:lnTo>
                  <a:lnTo>
                    <a:pt x="1" y="151"/>
                  </a:lnTo>
                  <a:lnTo>
                    <a:pt x="0" y="165"/>
                  </a:lnTo>
                  <a:lnTo>
                    <a:pt x="2" y="171"/>
                  </a:lnTo>
                  <a:lnTo>
                    <a:pt x="7" y="175"/>
                  </a:lnTo>
                  <a:lnTo>
                    <a:pt x="11" y="179"/>
                  </a:lnTo>
                  <a:lnTo>
                    <a:pt x="18" y="182"/>
                  </a:lnTo>
                  <a:lnTo>
                    <a:pt x="25" y="185"/>
                  </a:lnTo>
                  <a:lnTo>
                    <a:pt x="31" y="187"/>
                  </a:lnTo>
                  <a:lnTo>
                    <a:pt x="38" y="188"/>
                  </a:lnTo>
                  <a:lnTo>
                    <a:pt x="43" y="189"/>
                  </a:lnTo>
                  <a:lnTo>
                    <a:pt x="63" y="194"/>
                  </a:lnTo>
                  <a:lnTo>
                    <a:pt x="82" y="195"/>
                  </a:lnTo>
                  <a:lnTo>
                    <a:pt x="103" y="194"/>
                  </a:lnTo>
                  <a:lnTo>
                    <a:pt x="124" y="190"/>
                  </a:lnTo>
                  <a:lnTo>
                    <a:pt x="144" y="186"/>
                  </a:lnTo>
                  <a:lnTo>
                    <a:pt x="165" y="181"/>
                  </a:lnTo>
                  <a:lnTo>
                    <a:pt x="185" y="174"/>
                  </a:lnTo>
                  <a:lnTo>
                    <a:pt x="204" y="168"/>
                  </a:lnTo>
                  <a:lnTo>
                    <a:pt x="223" y="161"/>
                  </a:lnTo>
                  <a:lnTo>
                    <a:pt x="243" y="153"/>
                  </a:lnTo>
                  <a:lnTo>
                    <a:pt x="263" y="146"/>
                  </a:lnTo>
                  <a:lnTo>
                    <a:pt x="283" y="139"/>
                  </a:lnTo>
                  <a:lnTo>
                    <a:pt x="303" y="132"/>
                  </a:lnTo>
                  <a:lnTo>
                    <a:pt x="324" y="127"/>
                  </a:lnTo>
                  <a:lnTo>
                    <a:pt x="343" y="124"/>
                  </a:lnTo>
                  <a:lnTo>
                    <a:pt x="364" y="122"/>
                  </a:lnTo>
                  <a:lnTo>
                    <a:pt x="374" y="122"/>
                  </a:lnTo>
                  <a:lnTo>
                    <a:pt x="383" y="122"/>
                  </a:lnTo>
                  <a:lnTo>
                    <a:pt x="392" y="123"/>
                  </a:lnTo>
                  <a:lnTo>
                    <a:pt x="401" y="124"/>
                  </a:lnTo>
                  <a:lnTo>
                    <a:pt x="410" y="126"/>
                  </a:lnTo>
                  <a:lnTo>
                    <a:pt x="418" y="130"/>
                  </a:lnTo>
                  <a:lnTo>
                    <a:pt x="427" y="133"/>
                  </a:lnTo>
                  <a:lnTo>
                    <a:pt x="436" y="137"/>
                  </a:lnTo>
                  <a:lnTo>
                    <a:pt x="446" y="143"/>
                  </a:lnTo>
                  <a:lnTo>
                    <a:pt x="455" y="150"/>
                  </a:lnTo>
                  <a:lnTo>
                    <a:pt x="464" y="157"/>
                  </a:lnTo>
                  <a:lnTo>
                    <a:pt x="472" y="165"/>
                  </a:lnTo>
                  <a:lnTo>
                    <a:pt x="480" y="173"/>
                  </a:lnTo>
                  <a:lnTo>
                    <a:pt x="488" y="181"/>
                  </a:lnTo>
                  <a:lnTo>
                    <a:pt x="496" y="189"/>
                  </a:lnTo>
                  <a:lnTo>
                    <a:pt x="505" y="196"/>
                  </a:lnTo>
                  <a:lnTo>
                    <a:pt x="522" y="207"/>
                  </a:lnTo>
                  <a:lnTo>
                    <a:pt x="538" y="215"/>
                  </a:lnTo>
                  <a:lnTo>
                    <a:pt x="554" y="222"/>
                  </a:lnTo>
                  <a:lnTo>
                    <a:pt x="572" y="227"/>
                  </a:lnTo>
                  <a:lnTo>
                    <a:pt x="591" y="230"/>
                  </a:lnTo>
                  <a:lnTo>
                    <a:pt x="608" y="231"/>
                  </a:lnTo>
                  <a:lnTo>
                    <a:pt x="626" y="230"/>
                  </a:lnTo>
                  <a:lnTo>
                    <a:pt x="643" y="228"/>
                  </a:lnTo>
                  <a:lnTo>
                    <a:pt x="660" y="224"/>
                  </a:lnTo>
                  <a:lnTo>
                    <a:pt x="678" y="218"/>
                  </a:lnTo>
                  <a:lnTo>
                    <a:pt x="694" y="211"/>
                  </a:lnTo>
                  <a:lnTo>
                    <a:pt x="711" y="203"/>
                  </a:lnTo>
                  <a:lnTo>
                    <a:pt x="726" y="193"/>
                  </a:lnTo>
                  <a:lnTo>
                    <a:pt x="740" y="182"/>
                  </a:lnTo>
                  <a:lnTo>
                    <a:pt x="754" y="169"/>
                  </a:lnTo>
                  <a:lnTo>
                    <a:pt x="765" y="155"/>
                  </a:lnTo>
                  <a:lnTo>
                    <a:pt x="771" y="147"/>
                  </a:lnTo>
                  <a:lnTo>
                    <a:pt x="778" y="138"/>
                  </a:lnTo>
                  <a:lnTo>
                    <a:pt x="784" y="130"/>
                  </a:lnTo>
                  <a:lnTo>
                    <a:pt x="789" y="120"/>
                  </a:lnTo>
                  <a:lnTo>
                    <a:pt x="794" y="111"/>
                  </a:lnTo>
                  <a:lnTo>
                    <a:pt x="799" y="101"/>
                  </a:lnTo>
                  <a:lnTo>
                    <a:pt x="804" y="91"/>
                  </a:lnTo>
                  <a:lnTo>
                    <a:pt x="808" y="82"/>
                  </a:lnTo>
                  <a:lnTo>
                    <a:pt x="808" y="80"/>
                  </a:lnTo>
                  <a:lnTo>
                    <a:pt x="807" y="79"/>
                  </a:lnTo>
                  <a:lnTo>
                    <a:pt x="805" y="79"/>
                  </a:lnTo>
                  <a:lnTo>
                    <a:pt x="803" y="81"/>
                  </a:lnTo>
                  <a:lnTo>
                    <a:pt x="792" y="98"/>
                  </a:lnTo>
                  <a:lnTo>
                    <a:pt x="782" y="115"/>
                  </a:lnTo>
                  <a:lnTo>
                    <a:pt x="770" y="131"/>
                  </a:lnTo>
                  <a:lnTo>
                    <a:pt x="758" y="146"/>
                  </a:lnTo>
                  <a:lnTo>
                    <a:pt x="744" y="160"/>
                  </a:lnTo>
                  <a:lnTo>
                    <a:pt x="730" y="174"/>
                  </a:lnTo>
                  <a:lnTo>
                    <a:pt x="715" y="186"/>
                  </a:lnTo>
                  <a:lnTo>
                    <a:pt x="698" y="196"/>
                  </a:lnTo>
                  <a:lnTo>
                    <a:pt x="677" y="206"/>
                  </a:lnTo>
                  <a:lnTo>
                    <a:pt x="655" y="211"/>
                  </a:lnTo>
                  <a:lnTo>
                    <a:pt x="631" y="215"/>
                  </a:lnTo>
                  <a:lnTo>
                    <a:pt x="609" y="215"/>
                  </a:lnTo>
                  <a:lnTo>
                    <a:pt x="586" y="213"/>
                  </a:lnTo>
                  <a:lnTo>
                    <a:pt x="564" y="207"/>
                  </a:lnTo>
                  <a:lnTo>
                    <a:pt x="542" y="199"/>
                  </a:lnTo>
                  <a:lnTo>
                    <a:pt x="522" y="188"/>
                  </a:lnTo>
                  <a:lnTo>
                    <a:pt x="514" y="182"/>
                  </a:lnTo>
                  <a:lnTo>
                    <a:pt x="505" y="175"/>
                  </a:lnTo>
                  <a:lnTo>
                    <a:pt x="497" y="168"/>
                  </a:lnTo>
                  <a:lnTo>
                    <a:pt x="490" y="161"/>
                  </a:lnTo>
                  <a:lnTo>
                    <a:pt x="483" y="154"/>
                  </a:lnTo>
                  <a:lnTo>
                    <a:pt x="475" y="147"/>
                  </a:lnTo>
                  <a:lnTo>
                    <a:pt x="468" y="140"/>
                  </a:lnTo>
                  <a:lnTo>
                    <a:pt x="460" y="133"/>
                  </a:lnTo>
                  <a:lnTo>
                    <a:pt x="453" y="129"/>
                  </a:lnTo>
                  <a:lnTo>
                    <a:pt x="446" y="124"/>
                  </a:lnTo>
                  <a:lnTo>
                    <a:pt x="438" y="120"/>
                  </a:lnTo>
                  <a:lnTo>
                    <a:pt x="431" y="117"/>
                  </a:lnTo>
                  <a:lnTo>
                    <a:pt x="423" y="115"/>
                  </a:lnTo>
                  <a:lnTo>
                    <a:pt x="415" y="112"/>
                  </a:lnTo>
                  <a:lnTo>
                    <a:pt x="405" y="110"/>
                  </a:lnTo>
                  <a:lnTo>
                    <a:pt x="397" y="109"/>
                  </a:lnTo>
                  <a:lnTo>
                    <a:pt x="380" y="108"/>
                  </a:lnTo>
                  <a:lnTo>
                    <a:pt x="361" y="108"/>
                  </a:lnTo>
                  <a:lnTo>
                    <a:pt x="342" y="110"/>
                  </a:lnTo>
                  <a:lnTo>
                    <a:pt x="325" y="113"/>
                  </a:lnTo>
                  <a:lnTo>
                    <a:pt x="306" y="118"/>
                  </a:lnTo>
                  <a:lnTo>
                    <a:pt x="289" y="123"/>
                  </a:lnTo>
                  <a:lnTo>
                    <a:pt x="271" y="129"/>
                  </a:lnTo>
                  <a:lnTo>
                    <a:pt x="255" y="134"/>
                  </a:lnTo>
                  <a:lnTo>
                    <a:pt x="233" y="143"/>
                  </a:lnTo>
                  <a:lnTo>
                    <a:pt x="211" y="151"/>
                  </a:lnTo>
                  <a:lnTo>
                    <a:pt x="190" y="158"/>
                  </a:lnTo>
                  <a:lnTo>
                    <a:pt x="169" y="165"/>
                  </a:lnTo>
                  <a:lnTo>
                    <a:pt x="147" y="171"/>
                  </a:lnTo>
                  <a:lnTo>
                    <a:pt x="124" y="175"/>
                  </a:lnTo>
                  <a:lnTo>
                    <a:pt x="101" y="178"/>
                  </a:lnTo>
                  <a:lnTo>
                    <a:pt x="78" y="179"/>
                  </a:lnTo>
                  <a:lnTo>
                    <a:pt x="72" y="179"/>
                  </a:lnTo>
                  <a:lnTo>
                    <a:pt x="66" y="179"/>
                  </a:lnTo>
                  <a:lnTo>
                    <a:pt x="61" y="179"/>
                  </a:lnTo>
                  <a:lnTo>
                    <a:pt x="56" y="178"/>
                  </a:lnTo>
                  <a:lnTo>
                    <a:pt x="51" y="176"/>
                  </a:lnTo>
                  <a:lnTo>
                    <a:pt x="45" y="175"/>
                  </a:lnTo>
                  <a:lnTo>
                    <a:pt x="41" y="174"/>
                  </a:lnTo>
                  <a:lnTo>
                    <a:pt x="35" y="173"/>
                  </a:lnTo>
                  <a:lnTo>
                    <a:pt x="23" y="168"/>
                  </a:lnTo>
                  <a:lnTo>
                    <a:pt x="15" y="161"/>
                  </a:lnTo>
                  <a:lnTo>
                    <a:pt x="13" y="151"/>
                  </a:lnTo>
                  <a:lnTo>
                    <a:pt x="18" y="136"/>
                  </a:lnTo>
                  <a:lnTo>
                    <a:pt x="24" y="126"/>
                  </a:lnTo>
                  <a:lnTo>
                    <a:pt x="32" y="118"/>
                  </a:lnTo>
                  <a:lnTo>
                    <a:pt x="41" y="111"/>
                  </a:lnTo>
                  <a:lnTo>
                    <a:pt x="49" y="105"/>
                  </a:lnTo>
                  <a:lnTo>
                    <a:pt x="58" y="101"/>
                  </a:lnTo>
                  <a:lnTo>
                    <a:pt x="68" y="96"/>
                  </a:lnTo>
                  <a:lnTo>
                    <a:pt x="78" y="91"/>
                  </a:lnTo>
                  <a:lnTo>
                    <a:pt x="88" y="87"/>
                  </a:lnTo>
                  <a:lnTo>
                    <a:pt x="98" y="82"/>
                  </a:lnTo>
                  <a:lnTo>
                    <a:pt x="108" y="77"/>
                  </a:lnTo>
                  <a:lnTo>
                    <a:pt x="120" y="73"/>
                  </a:lnTo>
                  <a:lnTo>
                    <a:pt x="131" y="68"/>
                  </a:lnTo>
                  <a:lnTo>
                    <a:pt x="142" y="62"/>
                  </a:lnTo>
                  <a:lnTo>
                    <a:pt x="152" y="56"/>
                  </a:lnTo>
                  <a:lnTo>
                    <a:pt x="161" y="48"/>
                  </a:lnTo>
                  <a:lnTo>
                    <a:pt x="166" y="40"/>
                  </a:lnTo>
                  <a:lnTo>
                    <a:pt x="166" y="31"/>
                  </a:lnTo>
                  <a:lnTo>
                    <a:pt x="158" y="23"/>
                  </a:lnTo>
                  <a:lnTo>
                    <a:pt x="145" y="17"/>
                  </a:lnTo>
                  <a:lnTo>
                    <a:pt x="128" y="11"/>
                  </a:lnTo>
                  <a:lnTo>
                    <a:pt x="109" y="6"/>
                  </a:lnTo>
                  <a:lnTo>
                    <a:pt x="92" y="3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72" y="3"/>
                  </a:lnTo>
                  <a:lnTo>
                    <a:pt x="84" y="6"/>
                  </a:lnTo>
                  <a:lnTo>
                    <a:pt x="100" y="12"/>
                  </a:lnTo>
                  <a:lnTo>
                    <a:pt x="119" y="18"/>
                  </a:lnTo>
                  <a:lnTo>
                    <a:pt x="136" y="25"/>
                  </a:lnTo>
                  <a:lnTo>
                    <a:pt x="151" y="32"/>
                  </a:lnTo>
                  <a:lnTo>
                    <a:pt x="159" y="39"/>
                  </a:lnTo>
                  <a:lnTo>
                    <a:pt x="158" y="4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28" name="Freeform 221"/>
            <p:cNvSpPr>
              <a:spLocks/>
            </p:cNvSpPr>
            <p:nvPr/>
          </p:nvSpPr>
          <p:spPr bwMode="auto">
            <a:xfrm>
              <a:off x="3494" y="2074"/>
              <a:ext cx="20" cy="92"/>
            </a:xfrm>
            <a:custGeom>
              <a:avLst/>
              <a:gdLst>
                <a:gd name="T0" fmla="*/ 2 w 20"/>
                <a:gd name="T1" fmla="*/ 0 h 92"/>
                <a:gd name="T2" fmla="*/ 3 w 20"/>
                <a:gd name="T3" fmla="*/ 6 h 92"/>
                <a:gd name="T4" fmla="*/ 7 w 20"/>
                <a:gd name="T5" fmla="*/ 21 h 92"/>
                <a:gd name="T6" fmla="*/ 8 w 20"/>
                <a:gd name="T7" fmla="*/ 43 h 92"/>
                <a:gd name="T8" fmla="*/ 4 w 20"/>
                <a:gd name="T9" fmla="*/ 68 h 92"/>
                <a:gd name="T10" fmla="*/ 0 w 20"/>
                <a:gd name="T11" fmla="*/ 87 h 92"/>
                <a:gd name="T12" fmla="*/ 1 w 20"/>
                <a:gd name="T13" fmla="*/ 92 h 92"/>
                <a:gd name="T14" fmla="*/ 6 w 20"/>
                <a:gd name="T15" fmla="*/ 90 h 92"/>
                <a:gd name="T16" fmla="*/ 11 w 20"/>
                <a:gd name="T17" fmla="*/ 82 h 92"/>
                <a:gd name="T18" fmla="*/ 17 w 20"/>
                <a:gd name="T19" fmla="*/ 66 h 92"/>
                <a:gd name="T20" fmla="*/ 20 w 20"/>
                <a:gd name="T21" fmla="*/ 42 h 92"/>
                <a:gd name="T22" fmla="*/ 15 w 20"/>
                <a:gd name="T23" fmla="*/ 18 h 92"/>
                <a:gd name="T24" fmla="*/ 2 w 20"/>
                <a:gd name="T25" fmla="*/ 0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2"/>
                <a:gd name="T41" fmla="*/ 20 w 20"/>
                <a:gd name="T42" fmla="*/ 92 h 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2">
                  <a:moveTo>
                    <a:pt x="2" y="0"/>
                  </a:moveTo>
                  <a:lnTo>
                    <a:pt x="3" y="6"/>
                  </a:lnTo>
                  <a:lnTo>
                    <a:pt x="7" y="21"/>
                  </a:lnTo>
                  <a:lnTo>
                    <a:pt x="8" y="43"/>
                  </a:lnTo>
                  <a:lnTo>
                    <a:pt x="4" y="68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6" y="90"/>
                  </a:lnTo>
                  <a:lnTo>
                    <a:pt x="11" y="82"/>
                  </a:lnTo>
                  <a:lnTo>
                    <a:pt x="17" y="66"/>
                  </a:lnTo>
                  <a:lnTo>
                    <a:pt x="20" y="42"/>
                  </a:lnTo>
                  <a:lnTo>
                    <a:pt x="15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29" name="Freeform 222"/>
            <p:cNvSpPr>
              <a:spLocks/>
            </p:cNvSpPr>
            <p:nvPr/>
          </p:nvSpPr>
          <p:spPr bwMode="auto">
            <a:xfrm>
              <a:off x="3243" y="1813"/>
              <a:ext cx="81" cy="233"/>
            </a:xfrm>
            <a:custGeom>
              <a:avLst/>
              <a:gdLst>
                <a:gd name="T0" fmla="*/ 15 w 81"/>
                <a:gd name="T1" fmla="*/ 0 h 233"/>
                <a:gd name="T2" fmla="*/ 14 w 81"/>
                <a:gd name="T3" fmla="*/ 7 h 233"/>
                <a:gd name="T4" fmla="*/ 15 w 81"/>
                <a:gd name="T5" fmla="*/ 24 h 233"/>
                <a:gd name="T6" fmla="*/ 21 w 81"/>
                <a:gd name="T7" fmla="*/ 48 h 233"/>
                <a:gd name="T8" fmla="*/ 37 w 81"/>
                <a:gd name="T9" fmla="*/ 75 h 233"/>
                <a:gd name="T10" fmla="*/ 48 w 81"/>
                <a:gd name="T11" fmla="*/ 88 h 233"/>
                <a:gd name="T12" fmla="*/ 57 w 81"/>
                <a:gd name="T13" fmla="*/ 101 h 233"/>
                <a:gd name="T14" fmla="*/ 65 w 81"/>
                <a:gd name="T15" fmla="*/ 113 h 233"/>
                <a:gd name="T16" fmla="*/ 70 w 81"/>
                <a:gd name="T17" fmla="*/ 126 h 233"/>
                <a:gd name="T18" fmla="*/ 72 w 81"/>
                <a:gd name="T19" fmla="*/ 138 h 233"/>
                <a:gd name="T20" fmla="*/ 72 w 81"/>
                <a:gd name="T21" fmla="*/ 149 h 233"/>
                <a:gd name="T22" fmla="*/ 69 w 81"/>
                <a:gd name="T23" fmla="*/ 160 h 233"/>
                <a:gd name="T24" fmla="*/ 62 w 81"/>
                <a:gd name="T25" fmla="*/ 169 h 233"/>
                <a:gd name="T26" fmla="*/ 54 w 81"/>
                <a:gd name="T27" fmla="*/ 179 h 233"/>
                <a:gd name="T28" fmla="*/ 44 w 81"/>
                <a:gd name="T29" fmla="*/ 188 h 233"/>
                <a:gd name="T30" fmla="*/ 35 w 81"/>
                <a:gd name="T31" fmla="*/ 196 h 233"/>
                <a:gd name="T32" fmla="*/ 27 w 81"/>
                <a:gd name="T33" fmla="*/ 204 h 233"/>
                <a:gd name="T34" fmla="*/ 19 w 81"/>
                <a:gd name="T35" fmla="*/ 212 h 233"/>
                <a:gd name="T36" fmla="*/ 11 w 81"/>
                <a:gd name="T37" fmla="*/ 221 h 233"/>
                <a:gd name="T38" fmla="*/ 5 w 81"/>
                <a:gd name="T39" fmla="*/ 228 h 233"/>
                <a:gd name="T40" fmla="*/ 0 w 81"/>
                <a:gd name="T41" fmla="*/ 233 h 233"/>
                <a:gd name="T42" fmla="*/ 3 w 81"/>
                <a:gd name="T43" fmla="*/ 232 h 233"/>
                <a:gd name="T44" fmla="*/ 8 w 81"/>
                <a:gd name="T45" fmla="*/ 226 h 233"/>
                <a:gd name="T46" fmla="*/ 16 w 81"/>
                <a:gd name="T47" fmla="*/ 221 h 233"/>
                <a:gd name="T48" fmla="*/ 27 w 81"/>
                <a:gd name="T49" fmla="*/ 211 h 233"/>
                <a:gd name="T50" fmla="*/ 37 w 81"/>
                <a:gd name="T51" fmla="*/ 203 h 233"/>
                <a:gd name="T52" fmla="*/ 48 w 81"/>
                <a:gd name="T53" fmla="*/ 194 h 233"/>
                <a:gd name="T54" fmla="*/ 57 w 81"/>
                <a:gd name="T55" fmla="*/ 186 h 233"/>
                <a:gd name="T56" fmla="*/ 64 w 81"/>
                <a:gd name="T57" fmla="*/ 180 h 233"/>
                <a:gd name="T58" fmla="*/ 74 w 81"/>
                <a:gd name="T59" fmla="*/ 165 h 233"/>
                <a:gd name="T60" fmla="*/ 79 w 81"/>
                <a:gd name="T61" fmla="*/ 142 h 233"/>
                <a:gd name="T62" fmla="*/ 81 w 81"/>
                <a:gd name="T63" fmla="*/ 119 h 233"/>
                <a:gd name="T64" fmla="*/ 72 w 81"/>
                <a:gd name="T65" fmla="*/ 97 h 233"/>
                <a:gd name="T66" fmla="*/ 65 w 81"/>
                <a:gd name="T67" fmla="*/ 88 h 233"/>
                <a:gd name="T68" fmla="*/ 57 w 81"/>
                <a:gd name="T69" fmla="*/ 77 h 233"/>
                <a:gd name="T70" fmla="*/ 49 w 81"/>
                <a:gd name="T71" fmla="*/ 68 h 233"/>
                <a:gd name="T72" fmla="*/ 41 w 81"/>
                <a:gd name="T73" fmla="*/ 57 h 233"/>
                <a:gd name="T74" fmla="*/ 33 w 81"/>
                <a:gd name="T75" fmla="*/ 46 h 233"/>
                <a:gd name="T76" fmla="*/ 26 w 81"/>
                <a:gd name="T77" fmla="*/ 32 h 233"/>
                <a:gd name="T78" fmla="*/ 20 w 81"/>
                <a:gd name="T79" fmla="*/ 18 h 233"/>
                <a:gd name="T80" fmla="*/ 15 w 81"/>
                <a:gd name="T81" fmla="*/ 0 h 2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"/>
                <a:gd name="T124" fmla="*/ 0 h 233"/>
                <a:gd name="T125" fmla="*/ 81 w 81"/>
                <a:gd name="T126" fmla="*/ 233 h 2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" h="233">
                  <a:moveTo>
                    <a:pt x="15" y="0"/>
                  </a:moveTo>
                  <a:lnTo>
                    <a:pt x="14" y="7"/>
                  </a:lnTo>
                  <a:lnTo>
                    <a:pt x="15" y="24"/>
                  </a:lnTo>
                  <a:lnTo>
                    <a:pt x="21" y="48"/>
                  </a:lnTo>
                  <a:lnTo>
                    <a:pt x="37" y="75"/>
                  </a:lnTo>
                  <a:lnTo>
                    <a:pt x="48" y="88"/>
                  </a:lnTo>
                  <a:lnTo>
                    <a:pt x="57" y="101"/>
                  </a:lnTo>
                  <a:lnTo>
                    <a:pt x="65" y="113"/>
                  </a:lnTo>
                  <a:lnTo>
                    <a:pt x="70" y="126"/>
                  </a:lnTo>
                  <a:lnTo>
                    <a:pt x="72" y="138"/>
                  </a:lnTo>
                  <a:lnTo>
                    <a:pt x="72" y="149"/>
                  </a:lnTo>
                  <a:lnTo>
                    <a:pt x="69" y="160"/>
                  </a:lnTo>
                  <a:lnTo>
                    <a:pt x="62" y="169"/>
                  </a:lnTo>
                  <a:lnTo>
                    <a:pt x="54" y="179"/>
                  </a:lnTo>
                  <a:lnTo>
                    <a:pt x="44" y="188"/>
                  </a:lnTo>
                  <a:lnTo>
                    <a:pt x="35" y="196"/>
                  </a:lnTo>
                  <a:lnTo>
                    <a:pt x="27" y="204"/>
                  </a:lnTo>
                  <a:lnTo>
                    <a:pt x="19" y="212"/>
                  </a:lnTo>
                  <a:lnTo>
                    <a:pt x="11" y="221"/>
                  </a:lnTo>
                  <a:lnTo>
                    <a:pt x="5" y="228"/>
                  </a:lnTo>
                  <a:lnTo>
                    <a:pt x="0" y="233"/>
                  </a:lnTo>
                  <a:lnTo>
                    <a:pt x="3" y="232"/>
                  </a:lnTo>
                  <a:lnTo>
                    <a:pt x="8" y="226"/>
                  </a:lnTo>
                  <a:lnTo>
                    <a:pt x="16" y="221"/>
                  </a:lnTo>
                  <a:lnTo>
                    <a:pt x="27" y="211"/>
                  </a:lnTo>
                  <a:lnTo>
                    <a:pt x="37" y="203"/>
                  </a:lnTo>
                  <a:lnTo>
                    <a:pt x="48" y="194"/>
                  </a:lnTo>
                  <a:lnTo>
                    <a:pt x="57" y="186"/>
                  </a:lnTo>
                  <a:lnTo>
                    <a:pt x="64" y="180"/>
                  </a:lnTo>
                  <a:lnTo>
                    <a:pt x="74" y="165"/>
                  </a:lnTo>
                  <a:lnTo>
                    <a:pt x="79" y="142"/>
                  </a:lnTo>
                  <a:lnTo>
                    <a:pt x="81" y="119"/>
                  </a:lnTo>
                  <a:lnTo>
                    <a:pt x="72" y="97"/>
                  </a:lnTo>
                  <a:lnTo>
                    <a:pt x="65" y="88"/>
                  </a:lnTo>
                  <a:lnTo>
                    <a:pt x="57" y="77"/>
                  </a:lnTo>
                  <a:lnTo>
                    <a:pt x="49" y="68"/>
                  </a:lnTo>
                  <a:lnTo>
                    <a:pt x="41" y="57"/>
                  </a:lnTo>
                  <a:lnTo>
                    <a:pt x="33" y="46"/>
                  </a:lnTo>
                  <a:lnTo>
                    <a:pt x="26" y="32"/>
                  </a:lnTo>
                  <a:lnTo>
                    <a:pt x="20" y="1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30" name="Freeform 223"/>
            <p:cNvSpPr>
              <a:spLocks/>
            </p:cNvSpPr>
            <p:nvPr/>
          </p:nvSpPr>
          <p:spPr bwMode="auto">
            <a:xfrm>
              <a:off x="3246" y="1816"/>
              <a:ext cx="220" cy="185"/>
            </a:xfrm>
            <a:custGeom>
              <a:avLst/>
              <a:gdLst>
                <a:gd name="T0" fmla="*/ 4 w 220"/>
                <a:gd name="T1" fmla="*/ 8 h 185"/>
                <a:gd name="T2" fmla="*/ 8 w 220"/>
                <a:gd name="T3" fmla="*/ 9 h 185"/>
                <a:gd name="T4" fmla="*/ 17 w 220"/>
                <a:gd name="T5" fmla="*/ 14 h 185"/>
                <a:gd name="T6" fmla="*/ 30 w 220"/>
                <a:gd name="T7" fmla="*/ 21 h 185"/>
                <a:gd name="T8" fmla="*/ 47 w 220"/>
                <a:gd name="T9" fmla="*/ 29 h 185"/>
                <a:gd name="T10" fmla="*/ 66 w 220"/>
                <a:gd name="T11" fmla="*/ 39 h 185"/>
                <a:gd name="T12" fmla="*/ 86 w 220"/>
                <a:gd name="T13" fmla="*/ 51 h 185"/>
                <a:gd name="T14" fmla="*/ 104 w 220"/>
                <a:gd name="T15" fmla="*/ 64 h 185"/>
                <a:gd name="T16" fmla="*/ 121 w 220"/>
                <a:gd name="T17" fmla="*/ 78 h 185"/>
                <a:gd name="T18" fmla="*/ 135 w 220"/>
                <a:gd name="T19" fmla="*/ 93 h 185"/>
                <a:gd name="T20" fmla="*/ 145 w 220"/>
                <a:gd name="T21" fmla="*/ 108 h 185"/>
                <a:gd name="T22" fmla="*/ 155 w 220"/>
                <a:gd name="T23" fmla="*/ 124 h 185"/>
                <a:gd name="T24" fmla="*/ 164 w 220"/>
                <a:gd name="T25" fmla="*/ 141 h 185"/>
                <a:gd name="T26" fmla="*/ 173 w 220"/>
                <a:gd name="T27" fmla="*/ 155 h 185"/>
                <a:gd name="T28" fmla="*/ 185 w 220"/>
                <a:gd name="T29" fmla="*/ 167 h 185"/>
                <a:gd name="T30" fmla="*/ 200 w 220"/>
                <a:gd name="T31" fmla="*/ 178 h 185"/>
                <a:gd name="T32" fmla="*/ 220 w 220"/>
                <a:gd name="T33" fmla="*/ 185 h 185"/>
                <a:gd name="T34" fmla="*/ 219 w 220"/>
                <a:gd name="T35" fmla="*/ 184 h 185"/>
                <a:gd name="T36" fmla="*/ 215 w 220"/>
                <a:gd name="T37" fmla="*/ 180 h 185"/>
                <a:gd name="T38" fmla="*/ 210 w 220"/>
                <a:gd name="T39" fmla="*/ 174 h 185"/>
                <a:gd name="T40" fmla="*/ 203 w 220"/>
                <a:gd name="T41" fmla="*/ 167 h 185"/>
                <a:gd name="T42" fmla="*/ 196 w 220"/>
                <a:gd name="T43" fmla="*/ 157 h 185"/>
                <a:gd name="T44" fmla="*/ 188 w 220"/>
                <a:gd name="T45" fmla="*/ 145 h 185"/>
                <a:gd name="T46" fmla="*/ 181 w 220"/>
                <a:gd name="T47" fmla="*/ 131 h 185"/>
                <a:gd name="T48" fmla="*/ 173 w 220"/>
                <a:gd name="T49" fmla="*/ 116 h 185"/>
                <a:gd name="T50" fmla="*/ 165 w 220"/>
                <a:gd name="T51" fmla="*/ 101 h 185"/>
                <a:gd name="T52" fmla="*/ 157 w 220"/>
                <a:gd name="T53" fmla="*/ 87 h 185"/>
                <a:gd name="T54" fmla="*/ 149 w 220"/>
                <a:gd name="T55" fmla="*/ 74 h 185"/>
                <a:gd name="T56" fmla="*/ 141 w 220"/>
                <a:gd name="T57" fmla="*/ 63 h 185"/>
                <a:gd name="T58" fmla="*/ 132 w 220"/>
                <a:gd name="T59" fmla="*/ 52 h 185"/>
                <a:gd name="T60" fmla="*/ 123 w 220"/>
                <a:gd name="T61" fmla="*/ 44 h 185"/>
                <a:gd name="T62" fmla="*/ 113 w 220"/>
                <a:gd name="T63" fmla="*/ 36 h 185"/>
                <a:gd name="T64" fmla="*/ 102 w 220"/>
                <a:gd name="T65" fmla="*/ 30 h 185"/>
                <a:gd name="T66" fmla="*/ 89 w 220"/>
                <a:gd name="T67" fmla="*/ 24 h 185"/>
                <a:gd name="T68" fmla="*/ 72 w 220"/>
                <a:gd name="T69" fmla="*/ 17 h 185"/>
                <a:gd name="T70" fmla="*/ 52 w 220"/>
                <a:gd name="T71" fmla="*/ 10 h 185"/>
                <a:gd name="T72" fmla="*/ 32 w 220"/>
                <a:gd name="T73" fmla="*/ 4 h 185"/>
                <a:gd name="T74" fmla="*/ 16 w 220"/>
                <a:gd name="T75" fmla="*/ 1 h 185"/>
                <a:gd name="T76" fmla="*/ 4 w 220"/>
                <a:gd name="T77" fmla="*/ 0 h 185"/>
                <a:gd name="T78" fmla="*/ 0 w 220"/>
                <a:gd name="T79" fmla="*/ 2 h 185"/>
                <a:gd name="T80" fmla="*/ 4 w 220"/>
                <a:gd name="T81" fmla="*/ 8 h 1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0"/>
                <a:gd name="T124" fmla="*/ 0 h 185"/>
                <a:gd name="T125" fmla="*/ 220 w 220"/>
                <a:gd name="T126" fmla="*/ 185 h 1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0" h="185">
                  <a:moveTo>
                    <a:pt x="4" y="8"/>
                  </a:moveTo>
                  <a:lnTo>
                    <a:pt x="8" y="9"/>
                  </a:lnTo>
                  <a:lnTo>
                    <a:pt x="17" y="14"/>
                  </a:lnTo>
                  <a:lnTo>
                    <a:pt x="30" y="21"/>
                  </a:lnTo>
                  <a:lnTo>
                    <a:pt x="47" y="29"/>
                  </a:lnTo>
                  <a:lnTo>
                    <a:pt x="66" y="39"/>
                  </a:lnTo>
                  <a:lnTo>
                    <a:pt x="86" y="51"/>
                  </a:lnTo>
                  <a:lnTo>
                    <a:pt x="104" y="64"/>
                  </a:lnTo>
                  <a:lnTo>
                    <a:pt x="121" y="78"/>
                  </a:lnTo>
                  <a:lnTo>
                    <a:pt x="135" y="93"/>
                  </a:lnTo>
                  <a:lnTo>
                    <a:pt x="145" y="108"/>
                  </a:lnTo>
                  <a:lnTo>
                    <a:pt x="155" y="124"/>
                  </a:lnTo>
                  <a:lnTo>
                    <a:pt x="164" y="141"/>
                  </a:lnTo>
                  <a:lnTo>
                    <a:pt x="173" y="155"/>
                  </a:lnTo>
                  <a:lnTo>
                    <a:pt x="185" y="167"/>
                  </a:lnTo>
                  <a:lnTo>
                    <a:pt x="200" y="178"/>
                  </a:lnTo>
                  <a:lnTo>
                    <a:pt x="220" y="185"/>
                  </a:lnTo>
                  <a:lnTo>
                    <a:pt x="219" y="184"/>
                  </a:lnTo>
                  <a:lnTo>
                    <a:pt x="215" y="180"/>
                  </a:lnTo>
                  <a:lnTo>
                    <a:pt x="210" y="174"/>
                  </a:lnTo>
                  <a:lnTo>
                    <a:pt x="203" y="167"/>
                  </a:lnTo>
                  <a:lnTo>
                    <a:pt x="196" y="157"/>
                  </a:lnTo>
                  <a:lnTo>
                    <a:pt x="188" y="145"/>
                  </a:lnTo>
                  <a:lnTo>
                    <a:pt x="181" y="131"/>
                  </a:lnTo>
                  <a:lnTo>
                    <a:pt x="173" y="116"/>
                  </a:lnTo>
                  <a:lnTo>
                    <a:pt x="165" y="101"/>
                  </a:lnTo>
                  <a:lnTo>
                    <a:pt x="157" y="87"/>
                  </a:lnTo>
                  <a:lnTo>
                    <a:pt x="149" y="74"/>
                  </a:lnTo>
                  <a:lnTo>
                    <a:pt x="141" y="63"/>
                  </a:lnTo>
                  <a:lnTo>
                    <a:pt x="132" y="52"/>
                  </a:lnTo>
                  <a:lnTo>
                    <a:pt x="123" y="44"/>
                  </a:lnTo>
                  <a:lnTo>
                    <a:pt x="113" y="36"/>
                  </a:lnTo>
                  <a:lnTo>
                    <a:pt x="102" y="30"/>
                  </a:lnTo>
                  <a:lnTo>
                    <a:pt x="89" y="24"/>
                  </a:lnTo>
                  <a:lnTo>
                    <a:pt x="72" y="17"/>
                  </a:lnTo>
                  <a:lnTo>
                    <a:pt x="52" y="10"/>
                  </a:lnTo>
                  <a:lnTo>
                    <a:pt x="32" y="4"/>
                  </a:lnTo>
                  <a:lnTo>
                    <a:pt x="16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31" name="Freeform 224"/>
            <p:cNvSpPr>
              <a:spLocks/>
            </p:cNvSpPr>
            <p:nvPr/>
          </p:nvSpPr>
          <p:spPr bwMode="auto">
            <a:xfrm>
              <a:off x="3410" y="1835"/>
              <a:ext cx="69" cy="139"/>
            </a:xfrm>
            <a:custGeom>
              <a:avLst/>
              <a:gdLst>
                <a:gd name="T0" fmla="*/ 0 w 69"/>
                <a:gd name="T1" fmla="*/ 7 h 139"/>
                <a:gd name="T2" fmla="*/ 2 w 69"/>
                <a:gd name="T3" fmla="*/ 7 h 139"/>
                <a:gd name="T4" fmla="*/ 8 w 69"/>
                <a:gd name="T5" fmla="*/ 9 h 139"/>
                <a:gd name="T6" fmla="*/ 15 w 69"/>
                <a:gd name="T7" fmla="*/ 16 h 139"/>
                <a:gd name="T8" fmla="*/ 21 w 69"/>
                <a:gd name="T9" fmla="*/ 34 h 139"/>
                <a:gd name="T10" fmla="*/ 24 w 69"/>
                <a:gd name="T11" fmla="*/ 48 h 139"/>
                <a:gd name="T12" fmla="*/ 31 w 69"/>
                <a:gd name="T13" fmla="*/ 65 h 139"/>
                <a:gd name="T14" fmla="*/ 38 w 69"/>
                <a:gd name="T15" fmla="*/ 82 h 139"/>
                <a:gd name="T16" fmla="*/ 46 w 69"/>
                <a:gd name="T17" fmla="*/ 98 h 139"/>
                <a:gd name="T18" fmla="*/ 55 w 69"/>
                <a:gd name="T19" fmla="*/ 115 h 139"/>
                <a:gd name="T20" fmla="*/ 62 w 69"/>
                <a:gd name="T21" fmla="*/ 127 h 139"/>
                <a:gd name="T22" fmla="*/ 66 w 69"/>
                <a:gd name="T23" fmla="*/ 136 h 139"/>
                <a:gd name="T24" fmla="*/ 69 w 69"/>
                <a:gd name="T25" fmla="*/ 139 h 139"/>
                <a:gd name="T26" fmla="*/ 64 w 69"/>
                <a:gd name="T27" fmla="*/ 126 h 139"/>
                <a:gd name="T28" fmla="*/ 55 w 69"/>
                <a:gd name="T29" fmla="*/ 98 h 139"/>
                <a:gd name="T30" fmla="*/ 43 w 69"/>
                <a:gd name="T31" fmla="*/ 66 h 139"/>
                <a:gd name="T32" fmla="*/ 35 w 69"/>
                <a:gd name="T33" fmla="*/ 44 h 139"/>
                <a:gd name="T34" fmla="*/ 32 w 69"/>
                <a:gd name="T35" fmla="*/ 37 h 139"/>
                <a:gd name="T36" fmla="*/ 29 w 69"/>
                <a:gd name="T37" fmla="*/ 27 h 139"/>
                <a:gd name="T38" fmla="*/ 25 w 69"/>
                <a:gd name="T39" fmla="*/ 19 h 139"/>
                <a:gd name="T40" fmla="*/ 22 w 69"/>
                <a:gd name="T41" fmla="*/ 11 h 139"/>
                <a:gd name="T42" fmla="*/ 17 w 69"/>
                <a:gd name="T43" fmla="*/ 4 h 139"/>
                <a:gd name="T44" fmla="*/ 11 w 69"/>
                <a:gd name="T45" fmla="*/ 0 h 139"/>
                <a:gd name="T46" fmla="*/ 6 w 69"/>
                <a:gd name="T47" fmla="*/ 2 h 139"/>
                <a:gd name="T48" fmla="*/ 0 w 69"/>
                <a:gd name="T49" fmla="*/ 7 h 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139"/>
                <a:gd name="T77" fmla="*/ 69 w 69"/>
                <a:gd name="T78" fmla="*/ 139 h 1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139">
                  <a:moveTo>
                    <a:pt x="0" y="7"/>
                  </a:moveTo>
                  <a:lnTo>
                    <a:pt x="2" y="7"/>
                  </a:lnTo>
                  <a:lnTo>
                    <a:pt x="8" y="9"/>
                  </a:lnTo>
                  <a:lnTo>
                    <a:pt x="15" y="16"/>
                  </a:lnTo>
                  <a:lnTo>
                    <a:pt x="21" y="34"/>
                  </a:lnTo>
                  <a:lnTo>
                    <a:pt x="24" y="48"/>
                  </a:lnTo>
                  <a:lnTo>
                    <a:pt x="31" y="65"/>
                  </a:lnTo>
                  <a:lnTo>
                    <a:pt x="38" y="82"/>
                  </a:lnTo>
                  <a:lnTo>
                    <a:pt x="46" y="98"/>
                  </a:lnTo>
                  <a:lnTo>
                    <a:pt x="55" y="115"/>
                  </a:lnTo>
                  <a:lnTo>
                    <a:pt x="62" y="127"/>
                  </a:lnTo>
                  <a:lnTo>
                    <a:pt x="66" y="136"/>
                  </a:lnTo>
                  <a:lnTo>
                    <a:pt x="69" y="139"/>
                  </a:lnTo>
                  <a:lnTo>
                    <a:pt x="64" y="126"/>
                  </a:lnTo>
                  <a:lnTo>
                    <a:pt x="55" y="98"/>
                  </a:lnTo>
                  <a:lnTo>
                    <a:pt x="43" y="66"/>
                  </a:lnTo>
                  <a:lnTo>
                    <a:pt x="35" y="44"/>
                  </a:lnTo>
                  <a:lnTo>
                    <a:pt x="32" y="37"/>
                  </a:lnTo>
                  <a:lnTo>
                    <a:pt x="29" y="27"/>
                  </a:lnTo>
                  <a:lnTo>
                    <a:pt x="25" y="19"/>
                  </a:lnTo>
                  <a:lnTo>
                    <a:pt x="22" y="11"/>
                  </a:lnTo>
                  <a:lnTo>
                    <a:pt x="17" y="4"/>
                  </a:lnTo>
                  <a:lnTo>
                    <a:pt x="11" y="0"/>
                  </a:lnTo>
                  <a:lnTo>
                    <a:pt x="6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32" name="Freeform 225"/>
            <p:cNvSpPr>
              <a:spLocks/>
            </p:cNvSpPr>
            <p:nvPr/>
          </p:nvSpPr>
          <p:spPr bwMode="auto">
            <a:xfrm>
              <a:off x="3531" y="785"/>
              <a:ext cx="301" cy="60"/>
            </a:xfrm>
            <a:custGeom>
              <a:avLst/>
              <a:gdLst>
                <a:gd name="T0" fmla="*/ 0 w 301"/>
                <a:gd name="T1" fmla="*/ 2 h 60"/>
                <a:gd name="T2" fmla="*/ 2 w 301"/>
                <a:gd name="T3" fmla="*/ 2 h 60"/>
                <a:gd name="T4" fmla="*/ 9 w 301"/>
                <a:gd name="T5" fmla="*/ 3 h 60"/>
                <a:gd name="T6" fmla="*/ 20 w 301"/>
                <a:gd name="T7" fmla="*/ 4 h 60"/>
                <a:gd name="T8" fmla="*/ 34 w 301"/>
                <a:gd name="T9" fmla="*/ 6 h 60"/>
                <a:gd name="T10" fmla="*/ 50 w 301"/>
                <a:gd name="T11" fmla="*/ 8 h 60"/>
                <a:gd name="T12" fmla="*/ 69 w 301"/>
                <a:gd name="T13" fmla="*/ 12 h 60"/>
                <a:gd name="T14" fmla="*/ 90 w 301"/>
                <a:gd name="T15" fmla="*/ 15 h 60"/>
                <a:gd name="T16" fmla="*/ 112 w 301"/>
                <a:gd name="T17" fmla="*/ 19 h 60"/>
                <a:gd name="T18" fmla="*/ 135 w 301"/>
                <a:gd name="T19" fmla="*/ 24 h 60"/>
                <a:gd name="T20" fmla="*/ 159 w 301"/>
                <a:gd name="T21" fmla="*/ 28 h 60"/>
                <a:gd name="T22" fmla="*/ 182 w 301"/>
                <a:gd name="T23" fmla="*/ 33 h 60"/>
                <a:gd name="T24" fmla="*/ 205 w 301"/>
                <a:gd name="T25" fmla="*/ 38 h 60"/>
                <a:gd name="T26" fmla="*/ 227 w 301"/>
                <a:gd name="T27" fmla="*/ 43 h 60"/>
                <a:gd name="T28" fmla="*/ 247 w 301"/>
                <a:gd name="T29" fmla="*/ 48 h 60"/>
                <a:gd name="T30" fmla="*/ 266 w 301"/>
                <a:gd name="T31" fmla="*/ 54 h 60"/>
                <a:gd name="T32" fmla="*/ 281 w 301"/>
                <a:gd name="T33" fmla="*/ 60 h 60"/>
                <a:gd name="T34" fmla="*/ 283 w 301"/>
                <a:gd name="T35" fmla="*/ 60 h 60"/>
                <a:gd name="T36" fmla="*/ 287 w 301"/>
                <a:gd name="T37" fmla="*/ 60 h 60"/>
                <a:gd name="T38" fmla="*/ 293 w 301"/>
                <a:gd name="T39" fmla="*/ 60 h 60"/>
                <a:gd name="T40" fmla="*/ 298 w 301"/>
                <a:gd name="T41" fmla="*/ 60 h 60"/>
                <a:gd name="T42" fmla="*/ 301 w 301"/>
                <a:gd name="T43" fmla="*/ 59 h 60"/>
                <a:gd name="T44" fmla="*/ 300 w 301"/>
                <a:gd name="T45" fmla="*/ 56 h 60"/>
                <a:gd name="T46" fmla="*/ 294 w 301"/>
                <a:gd name="T47" fmla="*/ 52 h 60"/>
                <a:gd name="T48" fmla="*/ 281 w 301"/>
                <a:gd name="T49" fmla="*/ 46 h 60"/>
                <a:gd name="T50" fmla="*/ 272 w 301"/>
                <a:gd name="T51" fmla="*/ 42 h 60"/>
                <a:gd name="T52" fmla="*/ 260 w 301"/>
                <a:gd name="T53" fmla="*/ 39 h 60"/>
                <a:gd name="T54" fmla="*/ 248 w 301"/>
                <a:gd name="T55" fmla="*/ 34 h 60"/>
                <a:gd name="T56" fmla="*/ 234 w 301"/>
                <a:gd name="T57" fmla="*/ 31 h 60"/>
                <a:gd name="T58" fmla="*/ 219 w 301"/>
                <a:gd name="T59" fmla="*/ 26 h 60"/>
                <a:gd name="T60" fmla="*/ 203 w 301"/>
                <a:gd name="T61" fmla="*/ 22 h 60"/>
                <a:gd name="T62" fmla="*/ 185 w 301"/>
                <a:gd name="T63" fmla="*/ 18 h 60"/>
                <a:gd name="T64" fmla="*/ 168 w 301"/>
                <a:gd name="T65" fmla="*/ 14 h 60"/>
                <a:gd name="T66" fmla="*/ 148 w 301"/>
                <a:gd name="T67" fmla="*/ 11 h 60"/>
                <a:gd name="T68" fmla="*/ 129 w 301"/>
                <a:gd name="T69" fmla="*/ 8 h 60"/>
                <a:gd name="T70" fmla="*/ 108 w 301"/>
                <a:gd name="T71" fmla="*/ 5 h 60"/>
                <a:gd name="T72" fmla="*/ 87 w 301"/>
                <a:gd name="T73" fmla="*/ 4 h 60"/>
                <a:gd name="T74" fmla="*/ 66 w 301"/>
                <a:gd name="T75" fmla="*/ 2 h 60"/>
                <a:gd name="T76" fmla="*/ 44 w 301"/>
                <a:gd name="T77" fmla="*/ 2 h 60"/>
                <a:gd name="T78" fmla="*/ 22 w 301"/>
                <a:gd name="T79" fmla="*/ 0 h 60"/>
                <a:gd name="T80" fmla="*/ 0 w 301"/>
                <a:gd name="T81" fmla="*/ 2 h 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1"/>
                <a:gd name="T124" fmla="*/ 0 h 60"/>
                <a:gd name="T125" fmla="*/ 301 w 301"/>
                <a:gd name="T126" fmla="*/ 60 h 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1" h="60">
                  <a:moveTo>
                    <a:pt x="0" y="2"/>
                  </a:moveTo>
                  <a:lnTo>
                    <a:pt x="2" y="2"/>
                  </a:lnTo>
                  <a:lnTo>
                    <a:pt x="9" y="3"/>
                  </a:lnTo>
                  <a:lnTo>
                    <a:pt x="20" y="4"/>
                  </a:lnTo>
                  <a:lnTo>
                    <a:pt x="34" y="6"/>
                  </a:lnTo>
                  <a:lnTo>
                    <a:pt x="50" y="8"/>
                  </a:lnTo>
                  <a:lnTo>
                    <a:pt x="69" y="12"/>
                  </a:lnTo>
                  <a:lnTo>
                    <a:pt x="90" y="15"/>
                  </a:lnTo>
                  <a:lnTo>
                    <a:pt x="112" y="19"/>
                  </a:lnTo>
                  <a:lnTo>
                    <a:pt x="135" y="24"/>
                  </a:lnTo>
                  <a:lnTo>
                    <a:pt x="159" y="28"/>
                  </a:lnTo>
                  <a:lnTo>
                    <a:pt x="182" y="33"/>
                  </a:lnTo>
                  <a:lnTo>
                    <a:pt x="205" y="38"/>
                  </a:lnTo>
                  <a:lnTo>
                    <a:pt x="227" y="43"/>
                  </a:lnTo>
                  <a:lnTo>
                    <a:pt x="247" y="48"/>
                  </a:lnTo>
                  <a:lnTo>
                    <a:pt x="266" y="54"/>
                  </a:lnTo>
                  <a:lnTo>
                    <a:pt x="281" y="60"/>
                  </a:lnTo>
                  <a:lnTo>
                    <a:pt x="283" y="60"/>
                  </a:lnTo>
                  <a:lnTo>
                    <a:pt x="287" y="60"/>
                  </a:lnTo>
                  <a:lnTo>
                    <a:pt x="293" y="60"/>
                  </a:lnTo>
                  <a:lnTo>
                    <a:pt x="298" y="60"/>
                  </a:lnTo>
                  <a:lnTo>
                    <a:pt x="301" y="59"/>
                  </a:lnTo>
                  <a:lnTo>
                    <a:pt x="300" y="56"/>
                  </a:lnTo>
                  <a:lnTo>
                    <a:pt x="294" y="52"/>
                  </a:lnTo>
                  <a:lnTo>
                    <a:pt x="281" y="46"/>
                  </a:lnTo>
                  <a:lnTo>
                    <a:pt x="272" y="42"/>
                  </a:lnTo>
                  <a:lnTo>
                    <a:pt x="260" y="39"/>
                  </a:lnTo>
                  <a:lnTo>
                    <a:pt x="248" y="34"/>
                  </a:lnTo>
                  <a:lnTo>
                    <a:pt x="234" y="31"/>
                  </a:lnTo>
                  <a:lnTo>
                    <a:pt x="219" y="26"/>
                  </a:lnTo>
                  <a:lnTo>
                    <a:pt x="203" y="22"/>
                  </a:lnTo>
                  <a:lnTo>
                    <a:pt x="185" y="18"/>
                  </a:lnTo>
                  <a:lnTo>
                    <a:pt x="168" y="14"/>
                  </a:lnTo>
                  <a:lnTo>
                    <a:pt x="148" y="11"/>
                  </a:lnTo>
                  <a:lnTo>
                    <a:pt x="129" y="8"/>
                  </a:lnTo>
                  <a:lnTo>
                    <a:pt x="108" y="5"/>
                  </a:lnTo>
                  <a:lnTo>
                    <a:pt x="87" y="4"/>
                  </a:lnTo>
                  <a:lnTo>
                    <a:pt x="66" y="2"/>
                  </a:lnTo>
                  <a:lnTo>
                    <a:pt x="44" y="2"/>
                  </a:lnTo>
                  <a:lnTo>
                    <a:pt x="2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33" name="Freeform 226"/>
            <p:cNvSpPr>
              <a:spLocks/>
            </p:cNvSpPr>
            <p:nvPr/>
          </p:nvSpPr>
          <p:spPr bwMode="auto">
            <a:xfrm>
              <a:off x="2317" y="2101"/>
              <a:ext cx="570" cy="49"/>
            </a:xfrm>
            <a:custGeom>
              <a:avLst/>
              <a:gdLst>
                <a:gd name="T0" fmla="*/ 0 w 570"/>
                <a:gd name="T1" fmla="*/ 2 h 49"/>
                <a:gd name="T2" fmla="*/ 4 w 570"/>
                <a:gd name="T3" fmla="*/ 2 h 49"/>
                <a:gd name="T4" fmla="*/ 16 w 570"/>
                <a:gd name="T5" fmla="*/ 5 h 49"/>
                <a:gd name="T6" fmla="*/ 35 w 570"/>
                <a:gd name="T7" fmla="*/ 7 h 49"/>
                <a:gd name="T8" fmla="*/ 59 w 570"/>
                <a:gd name="T9" fmla="*/ 9 h 49"/>
                <a:gd name="T10" fmla="*/ 89 w 570"/>
                <a:gd name="T11" fmla="*/ 13 h 49"/>
                <a:gd name="T12" fmla="*/ 124 w 570"/>
                <a:gd name="T13" fmla="*/ 16 h 49"/>
                <a:gd name="T14" fmla="*/ 163 w 570"/>
                <a:gd name="T15" fmla="*/ 19 h 49"/>
                <a:gd name="T16" fmla="*/ 204 w 570"/>
                <a:gd name="T17" fmla="*/ 21 h 49"/>
                <a:gd name="T18" fmla="*/ 247 w 570"/>
                <a:gd name="T19" fmla="*/ 23 h 49"/>
                <a:gd name="T20" fmla="*/ 291 w 570"/>
                <a:gd name="T21" fmla="*/ 25 h 49"/>
                <a:gd name="T22" fmla="*/ 337 w 570"/>
                <a:gd name="T23" fmla="*/ 25 h 49"/>
                <a:gd name="T24" fmla="*/ 381 w 570"/>
                <a:gd name="T25" fmla="*/ 23 h 49"/>
                <a:gd name="T26" fmla="*/ 424 w 570"/>
                <a:gd name="T27" fmla="*/ 21 h 49"/>
                <a:gd name="T28" fmla="*/ 465 w 570"/>
                <a:gd name="T29" fmla="*/ 16 h 49"/>
                <a:gd name="T30" fmla="*/ 503 w 570"/>
                <a:gd name="T31" fmla="*/ 9 h 49"/>
                <a:gd name="T32" fmla="*/ 538 w 570"/>
                <a:gd name="T33" fmla="*/ 1 h 49"/>
                <a:gd name="T34" fmla="*/ 540 w 570"/>
                <a:gd name="T35" fmla="*/ 1 h 49"/>
                <a:gd name="T36" fmla="*/ 546 w 570"/>
                <a:gd name="T37" fmla="*/ 0 h 49"/>
                <a:gd name="T38" fmla="*/ 554 w 570"/>
                <a:gd name="T39" fmla="*/ 0 h 49"/>
                <a:gd name="T40" fmla="*/ 561 w 570"/>
                <a:gd name="T41" fmla="*/ 0 h 49"/>
                <a:gd name="T42" fmla="*/ 567 w 570"/>
                <a:gd name="T43" fmla="*/ 1 h 49"/>
                <a:gd name="T44" fmla="*/ 570 w 570"/>
                <a:gd name="T45" fmla="*/ 5 h 49"/>
                <a:gd name="T46" fmla="*/ 566 w 570"/>
                <a:gd name="T47" fmla="*/ 11 h 49"/>
                <a:gd name="T48" fmla="*/ 556 w 570"/>
                <a:gd name="T49" fmla="*/ 20 h 49"/>
                <a:gd name="T50" fmla="*/ 546 w 570"/>
                <a:gd name="T51" fmla="*/ 25 h 49"/>
                <a:gd name="T52" fmla="*/ 535 w 570"/>
                <a:gd name="T53" fmla="*/ 30 h 49"/>
                <a:gd name="T54" fmla="*/ 518 w 570"/>
                <a:gd name="T55" fmla="*/ 35 h 49"/>
                <a:gd name="T56" fmla="*/ 500 w 570"/>
                <a:gd name="T57" fmla="*/ 39 h 49"/>
                <a:gd name="T58" fmla="*/ 478 w 570"/>
                <a:gd name="T59" fmla="*/ 42 h 49"/>
                <a:gd name="T60" fmla="*/ 451 w 570"/>
                <a:gd name="T61" fmla="*/ 46 h 49"/>
                <a:gd name="T62" fmla="*/ 422 w 570"/>
                <a:gd name="T63" fmla="*/ 48 h 49"/>
                <a:gd name="T64" fmla="*/ 389 w 570"/>
                <a:gd name="T65" fmla="*/ 49 h 49"/>
                <a:gd name="T66" fmla="*/ 353 w 570"/>
                <a:gd name="T67" fmla="*/ 49 h 49"/>
                <a:gd name="T68" fmla="*/ 313 w 570"/>
                <a:gd name="T69" fmla="*/ 47 h 49"/>
                <a:gd name="T70" fmla="*/ 270 w 570"/>
                <a:gd name="T71" fmla="*/ 44 h 49"/>
                <a:gd name="T72" fmla="*/ 223 w 570"/>
                <a:gd name="T73" fmla="*/ 40 h 49"/>
                <a:gd name="T74" fmla="*/ 172 w 570"/>
                <a:gd name="T75" fmla="*/ 34 h 49"/>
                <a:gd name="T76" fmla="*/ 119 w 570"/>
                <a:gd name="T77" fmla="*/ 26 h 49"/>
                <a:gd name="T78" fmla="*/ 61 w 570"/>
                <a:gd name="T79" fmla="*/ 15 h 49"/>
                <a:gd name="T80" fmla="*/ 0 w 570"/>
                <a:gd name="T81" fmla="*/ 2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0"/>
                <a:gd name="T124" fmla="*/ 0 h 49"/>
                <a:gd name="T125" fmla="*/ 570 w 570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0" h="49">
                  <a:moveTo>
                    <a:pt x="0" y="2"/>
                  </a:moveTo>
                  <a:lnTo>
                    <a:pt x="4" y="2"/>
                  </a:lnTo>
                  <a:lnTo>
                    <a:pt x="16" y="5"/>
                  </a:lnTo>
                  <a:lnTo>
                    <a:pt x="35" y="7"/>
                  </a:lnTo>
                  <a:lnTo>
                    <a:pt x="59" y="9"/>
                  </a:lnTo>
                  <a:lnTo>
                    <a:pt x="89" y="13"/>
                  </a:lnTo>
                  <a:lnTo>
                    <a:pt x="124" y="16"/>
                  </a:lnTo>
                  <a:lnTo>
                    <a:pt x="163" y="19"/>
                  </a:lnTo>
                  <a:lnTo>
                    <a:pt x="204" y="21"/>
                  </a:lnTo>
                  <a:lnTo>
                    <a:pt x="247" y="23"/>
                  </a:lnTo>
                  <a:lnTo>
                    <a:pt x="291" y="25"/>
                  </a:lnTo>
                  <a:lnTo>
                    <a:pt x="337" y="25"/>
                  </a:lnTo>
                  <a:lnTo>
                    <a:pt x="381" y="23"/>
                  </a:lnTo>
                  <a:lnTo>
                    <a:pt x="424" y="21"/>
                  </a:lnTo>
                  <a:lnTo>
                    <a:pt x="465" y="16"/>
                  </a:lnTo>
                  <a:lnTo>
                    <a:pt x="503" y="9"/>
                  </a:lnTo>
                  <a:lnTo>
                    <a:pt x="538" y="1"/>
                  </a:lnTo>
                  <a:lnTo>
                    <a:pt x="540" y="1"/>
                  </a:lnTo>
                  <a:lnTo>
                    <a:pt x="546" y="0"/>
                  </a:lnTo>
                  <a:lnTo>
                    <a:pt x="554" y="0"/>
                  </a:lnTo>
                  <a:lnTo>
                    <a:pt x="561" y="0"/>
                  </a:lnTo>
                  <a:lnTo>
                    <a:pt x="567" y="1"/>
                  </a:lnTo>
                  <a:lnTo>
                    <a:pt x="570" y="5"/>
                  </a:lnTo>
                  <a:lnTo>
                    <a:pt x="566" y="11"/>
                  </a:lnTo>
                  <a:lnTo>
                    <a:pt x="556" y="20"/>
                  </a:lnTo>
                  <a:lnTo>
                    <a:pt x="546" y="25"/>
                  </a:lnTo>
                  <a:lnTo>
                    <a:pt x="535" y="30"/>
                  </a:lnTo>
                  <a:lnTo>
                    <a:pt x="518" y="35"/>
                  </a:lnTo>
                  <a:lnTo>
                    <a:pt x="500" y="39"/>
                  </a:lnTo>
                  <a:lnTo>
                    <a:pt x="478" y="42"/>
                  </a:lnTo>
                  <a:lnTo>
                    <a:pt x="451" y="46"/>
                  </a:lnTo>
                  <a:lnTo>
                    <a:pt x="422" y="48"/>
                  </a:lnTo>
                  <a:lnTo>
                    <a:pt x="389" y="49"/>
                  </a:lnTo>
                  <a:lnTo>
                    <a:pt x="353" y="49"/>
                  </a:lnTo>
                  <a:lnTo>
                    <a:pt x="313" y="47"/>
                  </a:lnTo>
                  <a:lnTo>
                    <a:pt x="270" y="44"/>
                  </a:lnTo>
                  <a:lnTo>
                    <a:pt x="223" y="40"/>
                  </a:lnTo>
                  <a:lnTo>
                    <a:pt x="172" y="34"/>
                  </a:lnTo>
                  <a:lnTo>
                    <a:pt x="119" y="26"/>
                  </a:lnTo>
                  <a:lnTo>
                    <a:pt x="61" y="1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34" name="Freeform 227"/>
            <p:cNvSpPr>
              <a:spLocks/>
            </p:cNvSpPr>
            <p:nvPr/>
          </p:nvSpPr>
          <p:spPr bwMode="auto">
            <a:xfrm>
              <a:off x="3068" y="2064"/>
              <a:ext cx="409" cy="32"/>
            </a:xfrm>
            <a:custGeom>
              <a:avLst/>
              <a:gdLst>
                <a:gd name="T0" fmla="*/ 0 w 409"/>
                <a:gd name="T1" fmla="*/ 32 h 32"/>
                <a:gd name="T2" fmla="*/ 4 w 409"/>
                <a:gd name="T3" fmla="*/ 32 h 32"/>
                <a:gd name="T4" fmla="*/ 16 w 409"/>
                <a:gd name="T5" fmla="*/ 31 h 32"/>
                <a:gd name="T6" fmla="*/ 33 w 409"/>
                <a:gd name="T7" fmla="*/ 30 h 32"/>
                <a:gd name="T8" fmla="*/ 56 w 409"/>
                <a:gd name="T9" fmla="*/ 28 h 32"/>
                <a:gd name="T10" fmla="*/ 84 w 409"/>
                <a:gd name="T11" fmla="*/ 27 h 32"/>
                <a:gd name="T12" fmla="*/ 115 w 409"/>
                <a:gd name="T13" fmla="*/ 24 h 32"/>
                <a:gd name="T14" fmla="*/ 147 w 409"/>
                <a:gd name="T15" fmla="*/ 21 h 32"/>
                <a:gd name="T16" fmla="*/ 181 w 409"/>
                <a:gd name="T17" fmla="*/ 18 h 32"/>
                <a:gd name="T18" fmla="*/ 215 w 409"/>
                <a:gd name="T19" fmla="*/ 16 h 32"/>
                <a:gd name="T20" fmla="*/ 249 w 409"/>
                <a:gd name="T21" fmla="*/ 13 h 32"/>
                <a:gd name="T22" fmla="*/ 280 w 409"/>
                <a:gd name="T23" fmla="*/ 10 h 32"/>
                <a:gd name="T24" fmla="*/ 308 w 409"/>
                <a:gd name="T25" fmla="*/ 8 h 32"/>
                <a:gd name="T26" fmla="*/ 333 w 409"/>
                <a:gd name="T27" fmla="*/ 6 h 32"/>
                <a:gd name="T28" fmla="*/ 352 w 409"/>
                <a:gd name="T29" fmla="*/ 3 h 32"/>
                <a:gd name="T30" fmla="*/ 365 w 409"/>
                <a:gd name="T31" fmla="*/ 2 h 32"/>
                <a:gd name="T32" fmla="*/ 372 w 409"/>
                <a:gd name="T33" fmla="*/ 1 h 32"/>
                <a:gd name="T34" fmla="*/ 379 w 409"/>
                <a:gd name="T35" fmla="*/ 0 h 32"/>
                <a:gd name="T36" fmla="*/ 387 w 409"/>
                <a:gd name="T37" fmla="*/ 1 h 32"/>
                <a:gd name="T38" fmla="*/ 397 w 409"/>
                <a:gd name="T39" fmla="*/ 2 h 32"/>
                <a:gd name="T40" fmla="*/ 404 w 409"/>
                <a:gd name="T41" fmla="*/ 5 h 32"/>
                <a:gd name="T42" fmla="*/ 409 w 409"/>
                <a:gd name="T43" fmla="*/ 8 h 32"/>
                <a:gd name="T44" fmla="*/ 409 w 409"/>
                <a:gd name="T45" fmla="*/ 12 h 32"/>
                <a:gd name="T46" fmla="*/ 406 w 409"/>
                <a:gd name="T47" fmla="*/ 15 h 32"/>
                <a:gd name="T48" fmla="*/ 394 w 409"/>
                <a:gd name="T49" fmla="*/ 18 h 32"/>
                <a:gd name="T50" fmla="*/ 383 w 409"/>
                <a:gd name="T51" fmla="*/ 20 h 32"/>
                <a:gd name="T52" fmla="*/ 365 w 409"/>
                <a:gd name="T53" fmla="*/ 22 h 32"/>
                <a:gd name="T54" fmla="*/ 343 w 409"/>
                <a:gd name="T55" fmla="*/ 23 h 32"/>
                <a:gd name="T56" fmla="*/ 315 w 409"/>
                <a:gd name="T57" fmla="*/ 24 h 32"/>
                <a:gd name="T58" fmla="*/ 285 w 409"/>
                <a:gd name="T59" fmla="*/ 25 h 32"/>
                <a:gd name="T60" fmla="*/ 252 w 409"/>
                <a:gd name="T61" fmla="*/ 27 h 32"/>
                <a:gd name="T62" fmla="*/ 217 w 409"/>
                <a:gd name="T63" fmla="*/ 28 h 32"/>
                <a:gd name="T64" fmla="*/ 182 w 409"/>
                <a:gd name="T65" fmla="*/ 29 h 32"/>
                <a:gd name="T66" fmla="*/ 147 w 409"/>
                <a:gd name="T67" fmla="*/ 30 h 32"/>
                <a:gd name="T68" fmla="*/ 115 w 409"/>
                <a:gd name="T69" fmla="*/ 30 h 32"/>
                <a:gd name="T70" fmla="*/ 83 w 409"/>
                <a:gd name="T71" fmla="*/ 31 h 32"/>
                <a:gd name="T72" fmla="*/ 56 w 409"/>
                <a:gd name="T73" fmla="*/ 31 h 32"/>
                <a:gd name="T74" fmla="*/ 33 w 409"/>
                <a:gd name="T75" fmla="*/ 32 h 32"/>
                <a:gd name="T76" fmla="*/ 16 w 409"/>
                <a:gd name="T77" fmla="*/ 32 h 32"/>
                <a:gd name="T78" fmla="*/ 4 w 409"/>
                <a:gd name="T79" fmla="*/ 32 h 32"/>
                <a:gd name="T80" fmla="*/ 0 w 409"/>
                <a:gd name="T81" fmla="*/ 32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9"/>
                <a:gd name="T124" fmla="*/ 0 h 32"/>
                <a:gd name="T125" fmla="*/ 409 w 409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9" h="32">
                  <a:moveTo>
                    <a:pt x="0" y="32"/>
                  </a:moveTo>
                  <a:lnTo>
                    <a:pt x="4" y="32"/>
                  </a:lnTo>
                  <a:lnTo>
                    <a:pt x="16" y="31"/>
                  </a:lnTo>
                  <a:lnTo>
                    <a:pt x="33" y="30"/>
                  </a:lnTo>
                  <a:lnTo>
                    <a:pt x="56" y="28"/>
                  </a:lnTo>
                  <a:lnTo>
                    <a:pt x="84" y="27"/>
                  </a:lnTo>
                  <a:lnTo>
                    <a:pt x="115" y="24"/>
                  </a:lnTo>
                  <a:lnTo>
                    <a:pt x="147" y="21"/>
                  </a:lnTo>
                  <a:lnTo>
                    <a:pt x="181" y="18"/>
                  </a:lnTo>
                  <a:lnTo>
                    <a:pt x="215" y="16"/>
                  </a:lnTo>
                  <a:lnTo>
                    <a:pt x="249" y="13"/>
                  </a:lnTo>
                  <a:lnTo>
                    <a:pt x="280" y="10"/>
                  </a:lnTo>
                  <a:lnTo>
                    <a:pt x="308" y="8"/>
                  </a:lnTo>
                  <a:lnTo>
                    <a:pt x="333" y="6"/>
                  </a:lnTo>
                  <a:lnTo>
                    <a:pt x="352" y="3"/>
                  </a:lnTo>
                  <a:lnTo>
                    <a:pt x="365" y="2"/>
                  </a:lnTo>
                  <a:lnTo>
                    <a:pt x="372" y="1"/>
                  </a:lnTo>
                  <a:lnTo>
                    <a:pt x="379" y="0"/>
                  </a:lnTo>
                  <a:lnTo>
                    <a:pt x="387" y="1"/>
                  </a:lnTo>
                  <a:lnTo>
                    <a:pt x="397" y="2"/>
                  </a:lnTo>
                  <a:lnTo>
                    <a:pt x="404" y="5"/>
                  </a:lnTo>
                  <a:lnTo>
                    <a:pt x="409" y="8"/>
                  </a:lnTo>
                  <a:lnTo>
                    <a:pt x="409" y="12"/>
                  </a:lnTo>
                  <a:lnTo>
                    <a:pt x="406" y="15"/>
                  </a:lnTo>
                  <a:lnTo>
                    <a:pt x="394" y="18"/>
                  </a:lnTo>
                  <a:lnTo>
                    <a:pt x="383" y="20"/>
                  </a:lnTo>
                  <a:lnTo>
                    <a:pt x="365" y="22"/>
                  </a:lnTo>
                  <a:lnTo>
                    <a:pt x="343" y="23"/>
                  </a:lnTo>
                  <a:lnTo>
                    <a:pt x="315" y="24"/>
                  </a:lnTo>
                  <a:lnTo>
                    <a:pt x="285" y="25"/>
                  </a:lnTo>
                  <a:lnTo>
                    <a:pt x="252" y="27"/>
                  </a:lnTo>
                  <a:lnTo>
                    <a:pt x="217" y="28"/>
                  </a:lnTo>
                  <a:lnTo>
                    <a:pt x="182" y="29"/>
                  </a:lnTo>
                  <a:lnTo>
                    <a:pt x="147" y="30"/>
                  </a:lnTo>
                  <a:lnTo>
                    <a:pt x="115" y="30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33" y="32"/>
                  </a:lnTo>
                  <a:lnTo>
                    <a:pt x="16" y="32"/>
                  </a:lnTo>
                  <a:lnTo>
                    <a:pt x="4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35" name="Freeform 228"/>
            <p:cNvSpPr>
              <a:spLocks/>
            </p:cNvSpPr>
            <p:nvPr/>
          </p:nvSpPr>
          <p:spPr bwMode="auto">
            <a:xfrm>
              <a:off x="3508" y="2009"/>
              <a:ext cx="141" cy="65"/>
            </a:xfrm>
            <a:custGeom>
              <a:avLst/>
              <a:gdLst>
                <a:gd name="T0" fmla="*/ 0 w 141"/>
                <a:gd name="T1" fmla="*/ 65 h 65"/>
                <a:gd name="T2" fmla="*/ 7 w 141"/>
                <a:gd name="T3" fmla="*/ 61 h 65"/>
                <a:gd name="T4" fmla="*/ 24 w 141"/>
                <a:gd name="T5" fmla="*/ 50 h 65"/>
                <a:gd name="T6" fmla="*/ 48 w 141"/>
                <a:gd name="T7" fmla="*/ 36 h 65"/>
                <a:gd name="T8" fmla="*/ 75 w 141"/>
                <a:gd name="T9" fmla="*/ 21 h 65"/>
                <a:gd name="T10" fmla="*/ 102 w 141"/>
                <a:gd name="T11" fmla="*/ 8 h 65"/>
                <a:gd name="T12" fmla="*/ 124 w 141"/>
                <a:gd name="T13" fmla="*/ 0 h 65"/>
                <a:gd name="T14" fmla="*/ 138 w 141"/>
                <a:gd name="T15" fmla="*/ 0 h 65"/>
                <a:gd name="T16" fmla="*/ 141 w 141"/>
                <a:gd name="T17" fmla="*/ 11 h 65"/>
                <a:gd name="T18" fmla="*/ 130 w 141"/>
                <a:gd name="T19" fmla="*/ 26 h 65"/>
                <a:gd name="T20" fmla="*/ 113 w 141"/>
                <a:gd name="T21" fmla="*/ 39 h 65"/>
                <a:gd name="T22" fmla="*/ 89 w 141"/>
                <a:gd name="T23" fmla="*/ 48 h 65"/>
                <a:gd name="T24" fmla="*/ 65 w 141"/>
                <a:gd name="T25" fmla="*/ 55 h 65"/>
                <a:gd name="T26" fmla="*/ 41 w 141"/>
                <a:gd name="T27" fmla="*/ 60 h 65"/>
                <a:gd name="T28" fmla="*/ 20 w 141"/>
                <a:gd name="T29" fmla="*/ 63 h 65"/>
                <a:gd name="T30" fmla="*/ 6 w 141"/>
                <a:gd name="T31" fmla="*/ 65 h 65"/>
                <a:gd name="T32" fmla="*/ 0 w 141"/>
                <a:gd name="T33" fmla="*/ 65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"/>
                <a:gd name="T52" fmla="*/ 0 h 65"/>
                <a:gd name="T53" fmla="*/ 141 w 141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" h="65">
                  <a:moveTo>
                    <a:pt x="0" y="65"/>
                  </a:moveTo>
                  <a:lnTo>
                    <a:pt x="7" y="61"/>
                  </a:lnTo>
                  <a:lnTo>
                    <a:pt x="24" y="50"/>
                  </a:lnTo>
                  <a:lnTo>
                    <a:pt x="48" y="36"/>
                  </a:lnTo>
                  <a:lnTo>
                    <a:pt x="75" y="21"/>
                  </a:lnTo>
                  <a:lnTo>
                    <a:pt x="102" y="8"/>
                  </a:lnTo>
                  <a:lnTo>
                    <a:pt x="124" y="0"/>
                  </a:lnTo>
                  <a:lnTo>
                    <a:pt x="138" y="0"/>
                  </a:lnTo>
                  <a:lnTo>
                    <a:pt x="141" y="11"/>
                  </a:lnTo>
                  <a:lnTo>
                    <a:pt x="130" y="26"/>
                  </a:lnTo>
                  <a:lnTo>
                    <a:pt x="113" y="39"/>
                  </a:lnTo>
                  <a:lnTo>
                    <a:pt x="89" y="48"/>
                  </a:lnTo>
                  <a:lnTo>
                    <a:pt x="65" y="55"/>
                  </a:lnTo>
                  <a:lnTo>
                    <a:pt x="41" y="60"/>
                  </a:lnTo>
                  <a:lnTo>
                    <a:pt x="20" y="63"/>
                  </a:lnTo>
                  <a:lnTo>
                    <a:pt x="6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36" name="Freeform 229"/>
            <p:cNvSpPr>
              <a:spLocks/>
            </p:cNvSpPr>
            <p:nvPr/>
          </p:nvSpPr>
          <p:spPr bwMode="auto">
            <a:xfrm>
              <a:off x="3490" y="1946"/>
              <a:ext cx="177" cy="91"/>
            </a:xfrm>
            <a:custGeom>
              <a:avLst/>
              <a:gdLst>
                <a:gd name="T0" fmla="*/ 0 w 177"/>
                <a:gd name="T1" fmla="*/ 91 h 91"/>
                <a:gd name="T2" fmla="*/ 177 w 177"/>
                <a:gd name="T3" fmla="*/ 0 h 91"/>
                <a:gd name="T4" fmla="*/ 174 w 177"/>
                <a:gd name="T5" fmla="*/ 4 h 91"/>
                <a:gd name="T6" fmla="*/ 162 w 177"/>
                <a:gd name="T7" fmla="*/ 12 h 91"/>
                <a:gd name="T8" fmla="*/ 144 w 177"/>
                <a:gd name="T9" fmla="*/ 25 h 91"/>
                <a:gd name="T10" fmla="*/ 121 w 177"/>
                <a:gd name="T11" fmla="*/ 39 h 91"/>
                <a:gd name="T12" fmla="*/ 95 w 177"/>
                <a:gd name="T13" fmla="*/ 55 h 91"/>
                <a:gd name="T14" fmla="*/ 64 w 177"/>
                <a:gd name="T15" fmla="*/ 69 h 91"/>
                <a:gd name="T16" fmla="*/ 33 w 177"/>
                <a:gd name="T17" fmla="*/ 82 h 91"/>
                <a:gd name="T18" fmla="*/ 0 w 177"/>
                <a:gd name="T19" fmla="*/ 9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91"/>
                <a:gd name="T32" fmla="*/ 177 w 177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91">
                  <a:moveTo>
                    <a:pt x="0" y="91"/>
                  </a:moveTo>
                  <a:lnTo>
                    <a:pt x="177" y="0"/>
                  </a:lnTo>
                  <a:lnTo>
                    <a:pt x="174" y="4"/>
                  </a:lnTo>
                  <a:lnTo>
                    <a:pt x="162" y="12"/>
                  </a:lnTo>
                  <a:lnTo>
                    <a:pt x="144" y="25"/>
                  </a:lnTo>
                  <a:lnTo>
                    <a:pt x="121" y="39"/>
                  </a:lnTo>
                  <a:lnTo>
                    <a:pt x="95" y="55"/>
                  </a:lnTo>
                  <a:lnTo>
                    <a:pt x="64" y="69"/>
                  </a:lnTo>
                  <a:lnTo>
                    <a:pt x="33" y="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37" name="Freeform 230"/>
            <p:cNvSpPr>
              <a:spLocks/>
            </p:cNvSpPr>
            <p:nvPr/>
          </p:nvSpPr>
          <p:spPr bwMode="auto">
            <a:xfrm>
              <a:off x="2764" y="895"/>
              <a:ext cx="276" cy="168"/>
            </a:xfrm>
            <a:custGeom>
              <a:avLst/>
              <a:gdLst>
                <a:gd name="T0" fmla="*/ 0 w 276"/>
                <a:gd name="T1" fmla="*/ 0 h 168"/>
                <a:gd name="T2" fmla="*/ 1 w 276"/>
                <a:gd name="T3" fmla="*/ 1 h 168"/>
                <a:gd name="T4" fmla="*/ 4 w 276"/>
                <a:gd name="T5" fmla="*/ 5 h 168"/>
                <a:gd name="T6" fmla="*/ 10 w 276"/>
                <a:gd name="T7" fmla="*/ 12 h 168"/>
                <a:gd name="T8" fmla="*/ 17 w 276"/>
                <a:gd name="T9" fmla="*/ 19 h 168"/>
                <a:gd name="T10" fmla="*/ 26 w 276"/>
                <a:gd name="T11" fmla="*/ 29 h 168"/>
                <a:gd name="T12" fmla="*/ 36 w 276"/>
                <a:gd name="T13" fmla="*/ 40 h 168"/>
                <a:gd name="T14" fmla="*/ 50 w 276"/>
                <a:gd name="T15" fmla="*/ 52 h 168"/>
                <a:gd name="T16" fmla="*/ 65 w 276"/>
                <a:gd name="T17" fmla="*/ 65 h 168"/>
                <a:gd name="T18" fmla="*/ 83 w 276"/>
                <a:gd name="T19" fmla="*/ 79 h 168"/>
                <a:gd name="T20" fmla="*/ 103 w 276"/>
                <a:gd name="T21" fmla="*/ 93 h 168"/>
                <a:gd name="T22" fmla="*/ 124 w 276"/>
                <a:gd name="T23" fmla="*/ 107 h 168"/>
                <a:gd name="T24" fmla="*/ 148 w 276"/>
                <a:gd name="T25" fmla="*/ 120 h 168"/>
                <a:gd name="T26" fmla="*/ 174 w 276"/>
                <a:gd name="T27" fmla="*/ 134 h 168"/>
                <a:gd name="T28" fmla="*/ 202 w 276"/>
                <a:gd name="T29" fmla="*/ 146 h 168"/>
                <a:gd name="T30" fmla="*/ 231 w 276"/>
                <a:gd name="T31" fmla="*/ 157 h 168"/>
                <a:gd name="T32" fmla="*/ 264 w 276"/>
                <a:gd name="T33" fmla="*/ 168 h 168"/>
                <a:gd name="T34" fmla="*/ 265 w 276"/>
                <a:gd name="T35" fmla="*/ 168 h 168"/>
                <a:gd name="T36" fmla="*/ 268 w 276"/>
                <a:gd name="T37" fmla="*/ 167 h 168"/>
                <a:gd name="T38" fmla="*/ 272 w 276"/>
                <a:gd name="T39" fmla="*/ 164 h 168"/>
                <a:gd name="T40" fmla="*/ 275 w 276"/>
                <a:gd name="T41" fmla="*/ 161 h 168"/>
                <a:gd name="T42" fmla="*/ 276 w 276"/>
                <a:gd name="T43" fmla="*/ 158 h 168"/>
                <a:gd name="T44" fmla="*/ 274 w 276"/>
                <a:gd name="T45" fmla="*/ 154 h 168"/>
                <a:gd name="T46" fmla="*/ 267 w 276"/>
                <a:gd name="T47" fmla="*/ 149 h 168"/>
                <a:gd name="T48" fmla="*/ 255 w 276"/>
                <a:gd name="T49" fmla="*/ 144 h 168"/>
                <a:gd name="T50" fmla="*/ 247 w 276"/>
                <a:gd name="T51" fmla="*/ 142 h 168"/>
                <a:gd name="T52" fmla="*/ 239 w 276"/>
                <a:gd name="T53" fmla="*/ 140 h 168"/>
                <a:gd name="T54" fmla="*/ 229 w 276"/>
                <a:gd name="T55" fmla="*/ 136 h 168"/>
                <a:gd name="T56" fmla="*/ 218 w 276"/>
                <a:gd name="T57" fmla="*/ 133 h 168"/>
                <a:gd name="T58" fmla="*/ 206 w 276"/>
                <a:gd name="T59" fmla="*/ 129 h 168"/>
                <a:gd name="T60" fmla="*/ 194 w 276"/>
                <a:gd name="T61" fmla="*/ 125 h 168"/>
                <a:gd name="T62" fmla="*/ 180 w 276"/>
                <a:gd name="T63" fmla="*/ 119 h 168"/>
                <a:gd name="T64" fmla="*/ 166 w 276"/>
                <a:gd name="T65" fmla="*/ 112 h 168"/>
                <a:gd name="T66" fmla="*/ 149 w 276"/>
                <a:gd name="T67" fmla="*/ 104 h 168"/>
                <a:gd name="T68" fmla="*/ 132 w 276"/>
                <a:gd name="T69" fmla="*/ 94 h 168"/>
                <a:gd name="T70" fmla="*/ 113 w 276"/>
                <a:gd name="T71" fmla="*/ 83 h 168"/>
                <a:gd name="T72" fmla="*/ 93 w 276"/>
                <a:gd name="T73" fmla="*/ 70 h 168"/>
                <a:gd name="T74" fmla="*/ 72 w 276"/>
                <a:gd name="T75" fmla="*/ 56 h 168"/>
                <a:gd name="T76" fmla="*/ 50 w 276"/>
                <a:gd name="T77" fmla="*/ 40 h 168"/>
                <a:gd name="T78" fmla="*/ 26 w 276"/>
                <a:gd name="T79" fmla="*/ 21 h 168"/>
                <a:gd name="T80" fmla="*/ 0 w 276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6"/>
                <a:gd name="T124" fmla="*/ 0 h 168"/>
                <a:gd name="T125" fmla="*/ 276 w 276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6" h="168">
                  <a:moveTo>
                    <a:pt x="0" y="0"/>
                  </a:moveTo>
                  <a:lnTo>
                    <a:pt x="1" y="1"/>
                  </a:lnTo>
                  <a:lnTo>
                    <a:pt x="4" y="5"/>
                  </a:lnTo>
                  <a:lnTo>
                    <a:pt x="10" y="12"/>
                  </a:lnTo>
                  <a:lnTo>
                    <a:pt x="17" y="19"/>
                  </a:lnTo>
                  <a:lnTo>
                    <a:pt x="26" y="29"/>
                  </a:lnTo>
                  <a:lnTo>
                    <a:pt x="36" y="40"/>
                  </a:lnTo>
                  <a:lnTo>
                    <a:pt x="50" y="52"/>
                  </a:lnTo>
                  <a:lnTo>
                    <a:pt x="65" y="65"/>
                  </a:lnTo>
                  <a:lnTo>
                    <a:pt x="83" y="79"/>
                  </a:lnTo>
                  <a:lnTo>
                    <a:pt x="103" y="93"/>
                  </a:lnTo>
                  <a:lnTo>
                    <a:pt x="124" y="107"/>
                  </a:lnTo>
                  <a:lnTo>
                    <a:pt x="148" y="120"/>
                  </a:lnTo>
                  <a:lnTo>
                    <a:pt x="174" y="134"/>
                  </a:lnTo>
                  <a:lnTo>
                    <a:pt x="202" y="146"/>
                  </a:lnTo>
                  <a:lnTo>
                    <a:pt x="231" y="157"/>
                  </a:lnTo>
                  <a:lnTo>
                    <a:pt x="264" y="168"/>
                  </a:lnTo>
                  <a:lnTo>
                    <a:pt x="265" y="168"/>
                  </a:lnTo>
                  <a:lnTo>
                    <a:pt x="268" y="167"/>
                  </a:lnTo>
                  <a:lnTo>
                    <a:pt x="272" y="164"/>
                  </a:lnTo>
                  <a:lnTo>
                    <a:pt x="275" y="161"/>
                  </a:lnTo>
                  <a:lnTo>
                    <a:pt x="276" y="158"/>
                  </a:lnTo>
                  <a:lnTo>
                    <a:pt x="274" y="154"/>
                  </a:lnTo>
                  <a:lnTo>
                    <a:pt x="267" y="149"/>
                  </a:lnTo>
                  <a:lnTo>
                    <a:pt x="255" y="144"/>
                  </a:lnTo>
                  <a:lnTo>
                    <a:pt x="247" y="142"/>
                  </a:lnTo>
                  <a:lnTo>
                    <a:pt x="239" y="140"/>
                  </a:lnTo>
                  <a:lnTo>
                    <a:pt x="229" y="136"/>
                  </a:lnTo>
                  <a:lnTo>
                    <a:pt x="218" y="133"/>
                  </a:lnTo>
                  <a:lnTo>
                    <a:pt x="206" y="129"/>
                  </a:lnTo>
                  <a:lnTo>
                    <a:pt x="194" y="125"/>
                  </a:lnTo>
                  <a:lnTo>
                    <a:pt x="180" y="119"/>
                  </a:lnTo>
                  <a:lnTo>
                    <a:pt x="166" y="112"/>
                  </a:lnTo>
                  <a:lnTo>
                    <a:pt x="149" y="104"/>
                  </a:lnTo>
                  <a:lnTo>
                    <a:pt x="132" y="94"/>
                  </a:lnTo>
                  <a:lnTo>
                    <a:pt x="113" y="83"/>
                  </a:lnTo>
                  <a:lnTo>
                    <a:pt x="93" y="70"/>
                  </a:lnTo>
                  <a:lnTo>
                    <a:pt x="72" y="56"/>
                  </a:lnTo>
                  <a:lnTo>
                    <a:pt x="50" y="40"/>
                  </a:lnTo>
                  <a:lnTo>
                    <a:pt x="2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38" name="Freeform 231"/>
            <p:cNvSpPr>
              <a:spLocks/>
            </p:cNvSpPr>
            <p:nvPr/>
          </p:nvSpPr>
          <p:spPr bwMode="auto">
            <a:xfrm>
              <a:off x="2778" y="952"/>
              <a:ext cx="107" cy="862"/>
            </a:xfrm>
            <a:custGeom>
              <a:avLst/>
              <a:gdLst>
                <a:gd name="T0" fmla="*/ 5 w 107"/>
                <a:gd name="T1" fmla="*/ 6 h 862"/>
                <a:gd name="T2" fmla="*/ 7 w 107"/>
                <a:gd name="T3" fmla="*/ 12 h 862"/>
                <a:gd name="T4" fmla="*/ 13 w 107"/>
                <a:gd name="T5" fmla="*/ 27 h 862"/>
                <a:gd name="T6" fmla="*/ 21 w 107"/>
                <a:gd name="T7" fmla="*/ 51 h 862"/>
                <a:gd name="T8" fmla="*/ 32 w 107"/>
                <a:gd name="T9" fmla="*/ 85 h 862"/>
                <a:gd name="T10" fmla="*/ 43 w 107"/>
                <a:gd name="T11" fmla="*/ 126 h 862"/>
                <a:gd name="T12" fmla="*/ 55 w 107"/>
                <a:gd name="T13" fmla="*/ 174 h 862"/>
                <a:gd name="T14" fmla="*/ 67 w 107"/>
                <a:gd name="T15" fmla="*/ 228 h 862"/>
                <a:gd name="T16" fmla="*/ 76 w 107"/>
                <a:gd name="T17" fmla="*/ 288 h 862"/>
                <a:gd name="T18" fmla="*/ 83 w 107"/>
                <a:gd name="T19" fmla="*/ 352 h 862"/>
                <a:gd name="T20" fmla="*/ 88 w 107"/>
                <a:gd name="T21" fmla="*/ 421 h 862"/>
                <a:gd name="T22" fmla="*/ 88 w 107"/>
                <a:gd name="T23" fmla="*/ 492 h 862"/>
                <a:gd name="T24" fmla="*/ 84 w 107"/>
                <a:gd name="T25" fmla="*/ 564 h 862"/>
                <a:gd name="T26" fmla="*/ 74 w 107"/>
                <a:gd name="T27" fmla="*/ 639 h 862"/>
                <a:gd name="T28" fmla="*/ 56 w 107"/>
                <a:gd name="T29" fmla="*/ 714 h 862"/>
                <a:gd name="T30" fmla="*/ 33 w 107"/>
                <a:gd name="T31" fmla="*/ 789 h 862"/>
                <a:gd name="T32" fmla="*/ 0 w 107"/>
                <a:gd name="T33" fmla="*/ 862 h 862"/>
                <a:gd name="T34" fmla="*/ 3 w 107"/>
                <a:gd name="T35" fmla="*/ 859 h 862"/>
                <a:gd name="T36" fmla="*/ 10 w 107"/>
                <a:gd name="T37" fmla="*/ 847 h 862"/>
                <a:gd name="T38" fmla="*/ 20 w 107"/>
                <a:gd name="T39" fmla="*/ 829 h 862"/>
                <a:gd name="T40" fmla="*/ 32 w 107"/>
                <a:gd name="T41" fmla="*/ 804 h 862"/>
                <a:gd name="T42" fmla="*/ 46 w 107"/>
                <a:gd name="T43" fmla="*/ 772 h 862"/>
                <a:gd name="T44" fmla="*/ 61 w 107"/>
                <a:gd name="T45" fmla="*/ 733 h 862"/>
                <a:gd name="T46" fmla="*/ 75 w 107"/>
                <a:gd name="T47" fmla="*/ 688 h 862"/>
                <a:gd name="T48" fmla="*/ 88 w 107"/>
                <a:gd name="T49" fmla="*/ 638 h 862"/>
                <a:gd name="T50" fmla="*/ 98 w 107"/>
                <a:gd name="T51" fmla="*/ 580 h 862"/>
                <a:gd name="T52" fmla="*/ 105 w 107"/>
                <a:gd name="T53" fmla="*/ 517 h 862"/>
                <a:gd name="T54" fmla="*/ 107 w 107"/>
                <a:gd name="T55" fmla="*/ 450 h 862"/>
                <a:gd name="T56" fmla="*/ 106 w 107"/>
                <a:gd name="T57" fmla="*/ 378 h 862"/>
                <a:gd name="T58" fmla="*/ 98 w 107"/>
                <a:gd name="T59" fmla="*/ 300 h 862"/>
                <a:gd name="T60" fmla="*/ 83 w 107"/>
                <a:gd name="T61" fmla="*/ 217 h 862"/>
                <a:gd name="T62" fmla="*/ 60 w 107"/>
                <a:gd name="T63" fmla="*/ 129 h 862"/>
                <a:gd name="T64" fmla="*/ 28 w 107"/>
                <a:gd name="T65" fmla="*/ 38 h 862"/>
                <a:gd name="T66" fmla="*/ 27 w 107"/>
                <a:gd name="T67" fmla="*/ 29 h 862"/>
                <a:gd name="T68" fmla="*/ 22 w 107"/>
                <a:gd name="T69" fmla="*/ 12 h 862"/>
                <a:gd name="T70" fmla="*/ 14 w 107"/>
                <a:gd name="T71" fmla="*/ 0 h 862"/>
                <a:gd name="T72" fmla="*/ 5 w 107"/>
                <a:gd name="T73" fmla="*/ 6 h 8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"/>
                <a:gd name="T112" fmla="*/ 0 h 862"/>
                <a:gd name="T113" fmla="*/ 107 w 107"/>
                <a:gd name="T114" fmla="*/ 862 h 8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" h="862">
                  <a:moveTo>
                    <a:pt x="5" y="6"/>
                  </a:moveTo>
                  <a:lnTo>
                    <a:pt x="7" y="12"/>
                  </a:lnTo>
                  <a:lnTo>
                    <a:pt x="13" y="27"/>
                  </a:lnTo>
                  <a:lnTo>
                    <a:pt x="21" y="51"/>
                  </a:lnTo>
                  <a:lnTo>
                    <a:pt x="32" y="85"/>
                  </a:lnTo>
                  <a:lnTo>
                    <a:pt x="43" y="126"/>
                  </a:lnTo>
                  <a:lnTo>
                    <a:pt x="55" y="174"/>
                  </a:lnTo>
                  <a:lnTo>
                    <a:pt x="67" y="228"/>
                  </a:lnTo>
                  <a:lnTo>
                    <a:pt x="76" y="288"/>
                  </a:lnTo>
                  <a:lnTo>
                    <a:pt x="83" y="352"/>
                  </a:lnTo>
                  <a:lnTo>
                    <a:pt x="88" y="421"/>
                  </a:lnTo>
                  <a:lnTo>
                    <a:pt x="88" y="492"/>
                  </a:lnTo>
                  <a:lnTo>
                    <a:pt x="84" y="564"/>
                  </a:lnTo>
                  <a:lnTo>
                    <a:pt x="74" y="639"/>
                  </a:lnTo>
                  <a:lnTo>
                    <a:pt x="56" y="714"/>
                  </a:lnTo>
                  <a:lnTo>
                    <a:pt x="33" y="789"/>
                  </a:lnTo>
                  <a:lnTo>
                    <a:pt x="0" y="862"/>
                  </a:lnTo>
                  <a:lnTo>
                    <a:pt x="3" y="859"/>
                  </a:lnTo>
                  <a:lnTo>
                    <a:pt x="10" y="847"/>
                  </a:lnTo>
                  <a:lnTo>
                    <a:pt x="20" y="829"/>
                  </a:lnTo>
                  <a:lnTo>
                    <a:pt x="32" y="804"/>
                  </a:lnTo>
                  <a:lnTo>
                    <a:pt x="46" y="772"/>
                  </a:lnTo>
                  <a:lnTo>
                    <a:pt x="61" y="733"/>
                  </a:lnTo>
                  <a:lnTo>
                    <a:pt x="75" y="688"/>
                  </a:lnTo>
                  <a:lnTo>
                    <a:pt x="88" y="638"/>
                  </a:lnTo>
                  <a:lnTo>
                    <a:pt x="98" y="580"/>
                  </a:lnTo>
                  <a:lnTo>
                    <a:pt x="105" y="517"/>
                  </a:lnTo>
                  <a:lnTo>
                    <a:pt x="107" y="450"/>
                  </a:lnTo>
                  <a:lnTo>
                    <a:pt x="106" y="378"/>
                  </a:lnTo>
                  <a:lnTo>
                    <a:pt x="98" y="300"/>
                  </a:lnTo>
                  <a:lnTo>
                    <a:pt x="83" y="217"/>
                  </a:lnTo>
                  <a:lnTo>
                    <a:pt x="60" y="129"/>
                  </a:lnTo>
                  <a:lnTo>
                    <a:pt x="28" y="38"/>
                  </a:lnTo>
                  <a:lnTo>
                    <a:pt x="27" y="29"/>
                  </a:lnTo>
                  <a:lnTo>
                    <a:pt x="22" y="12"/>
                  </a:lnTo>
                  <a:lnTo>
                    <a:pt x="14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  <p:sp>
          <p:nvSpPr>
            <p:cNvPr id="2139" name="Freeform 232"/>
            <p:cNvSpPr>
              <a:spLocks/>
            </p:cNvSpPr>
            <p:nvPr/>
          </p:nvSpPr>
          <p:spPr bwMode="auto">
            <a:xfrm>
              <a:off x="2681" y="267"/>
              <a:ext cx="173" cy="113"/>
            </a:xfrm>
            <a:custGeom>
              <a:avLst/>
              <a:gdLst>
                <a:gd name="T0" fmla="*/ 0 w 173"/>
                <a:gd name="T1" fmla="*/ 0 h 113"/>
                <a:gd name="T2" fmla="*/ 2 w 173"/>
                <a:gd name="T3" fmla="*/ 2 h 113"/>
                <a:gd name="T4" fmla="*/ 6 w 173"/>
                <a:gd name="T5" fmla="*/ 7 h 113"/>
                <a:gd name="T6" fmla="*/ 14 w 173"/>
                <a:gd name="T7" fmla="*/ 14 h 113"/>
                <a:gd name="T8" fmla="*/ 24 w 173"/>
                <a:gd name="T9" fmla="*/ 22 h 113"/>
                <a:gd name="T10" fmla="*/ 35 w 173"/>
                <a:gd name="T11" fmla="*/ 32 h 113"/>
                <a:gd name="T12" fmla="*/ 48 w 173"/>
                <a:gd name="T13" fmla="*/ 40 h 113"/>
                <a:gd name="T14" fmla="*/ 63 w 173"/>
                <a:gd name="T15" fmla="*/ 49 h 113"/>
                <a:gd name="T16" fmla="*/ 79 w 173"/>
                <a:gd name="T17" fmla="*/ 56 h 113"/>
                <a:gd name="T18" fmla="*/ 95 w 173"/>
                <a:gd name="T19" fmla="*/ 60 h 113"/>
                <a:gd name="T20" fmla="*/ 110 w 173"/>
                <a:gd name="T21" fmla="*/ 65 h 113"/>
                <a:gd name="T22" fmla="*/ 124 w 173"/>
                <a:gd name="T23" fmla="*/ 68 h 113"/>
                <a:gd name="T24" fmla="*/ 137 w 173"/>
                <a:gd name="T25" fmla="*/ 73 h 113"/>
                <a:gd name="T26" fmla="*/ 148 w 173"/>
                <a:gd name="T27" fmla="*/ 79 h 113"/>
                <a:gd name="T28" fmla="*/ 159 w 173"/>
                <a:gd name="T29" fmla="*/ 87 h 113"/>
                <a:gd name="T30" fmla="*/ 167 w 173"/>
                <a:gd name="T31" fmla="*/ 99 h 113"/>
                <a:gd name="T32" fmla="*/ 173 w 173"/>
                <a:gd name="T33" fmla="*/ 113 h 113"/>
                <a:gd name="T34" fmla="*/ 173 w 173"/>
                <a:gd name="T35" fmla="*/ 112 h 113"/>
                <a:gd name="T36" fmla="*/ 173 w 173"/>
                <a:gd name="T37" fmla="*/ 107 h 113"/>
                <a:gd name="T38" fmla="*/ 172 w 173"/>
                <a:gd name="T39" fmla="*/ 100 h 113"/>
                <a:gd name="T40" fmla="*/ 167 w 173"/>
                <a:gd name="T41" fmla="*/ 91 h 113"/>
                <a:gd name="T42" fmla="*/ 157 w 173"/>
                <a:gd name="T43" fmla="*/ 81 h 113"/>
                <a:gd name="T44" fmla="*/ 141 w 173"/>
                <a:gd name="T45" fmla="*/ 71 h 113"/>
                <a:gd name="T46" fmla="*/ 118 w 173"/>
                <a:gd name="T47" fmla="*/ 60 h 113"/>
                <a:gd name="T48" fmla="*/ 87 w 173"/>
                <a:gd name="T49" fmla="*/ 51 h 113"/>
                <a:gd name="T50" fmla="*/ 86 w 173"/>
                <a:gd name="T51" fmla="*/ 51 h 113"/>
                <a:gd name="T52" fmla="*/ 80 w 173"/>
                <a:gd name="T53" fmla="*/ 49 h 113"/>
                <a:gd name="T54" fmla="*/ 73 w 173"/>
                <a:gd name="T55" fmla="*/ 46 h 113"/>
                <a:gd name="T56" fmla="*/ 62 w 173"/>
                <a:gd name="T57" fmla="*/ 42 h 113"/>
                <a:gd name="T58" fmla="*/ 49 w 173"/>
                <a:gd name="T59" fmla="*/ 36 h 113"/>
                <a:gd name="T60" fmla="*/ 35 w 173"/>
                <a:gd name="T61" fmla="*/ 27 h 113"/>
                <a:gd name="T62" fmla="*/ 19 w 173"/>
                <a:gd name="T63" fmla="*/ 15 h 113"/>
                <a:gd name="T64" fmla="*/ 0 w 173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3"/>
                <a:gd name="T100" fmla="*/ 0 h 113"/>
                <a:gd name="T101" fmla="*/ 173 w 173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3" h="113">
                  <a:moveTo>
                    <a:pt x="0" y="0"/>
                  </a:moveTo>
                  <a:lnTo>
                    <a:pt x="2" y="2"/>
                  </a:lnTo>
                  <a:lnTo>
                    <a:pt x="6" y="7"/>
                  </a:lnTo>
                  <a:lnTo>
                    <a:pt x="14" y="14"/>
                  </a:lnTo>
                  <a:lnTo>
                    <a:pt x="24" y="22"/>
                  </a:lnTo>
                  <a:lnTo>
                    <a:pt x="35" y="32"/>
                  </a:lnTo>
                  <a:lnTo>
                    <a:pt x="48" y="40"/>
                  </a:lnTo>
                  <a:lnTo>
                    <a:pt x="63" y="49"/>
                  </a:lnTo>
                  <a:lnTo>
                    <a:pt x="79" y="56"/>
                  </a:lnTo>
                  <a:lnTo>
                    <a:pt x="95" y="60"/>
                  </a:lnTo>
                  <a:lnTo>
                    <a:pt x="110" y="65"/>
                  </a:lnTo>
                  <a:lnTo>
                    <a:pt x="124" y="68"/>
                  </a:lnTo>
                  <a:lnTo>
                    <a:pt x="137" y="73"/>
                  </a:lnTo>
                  <a:lnTo>
                    <a:pt x="148" y="79"/>
                  </a:lnTo>
                  <a:lnTo>
                    <a:pt x="159" y="87"/>
                  </a:lnTo>
                  <a:lnTo>
                    <a:pt x="167" y="99"/>
                  </a:lnTo>
                  <a:lnTo>
                    <a:pt x="173" y="113"/>
                  </a:lnTo>
                  <a:lnTo>
                    <a:pt x="173" y="112"/>
                  </a:lnTo>
                  <a:lnTo>
                    <a:pt x="173" y="107"/>
                  </a:lnTo>
                  <a:lnTo>
                    <a:pt x="172" y="100"/>
                  </a:lnTo>
                  <a:lnTo>
                    <a:pt x="167" y="91"/>
                  </a:lnTo>
                  <a:lnTo>
                    <a:pt x="157" y="81"/>
                  </a:lnTo>
                  <a:lnTo>
                    <a:pt x="141" y="71"/>
                  </a:lnTo>
                  <a:lnTo>
                    <a:pt x="118" y="60"/>
                  </a:lnTo>
                  <a:lnTo>
                    <a:pt x="87" y="51"/>
                  </a:lnTo>
                  <a:lnTo>
                    <a:pt x="86" y="51"/>
                  </a:lnTo>
                  <a:lnTo>
                    <a:pt x="80" y="49"/>
                  </a:lnTo>
                  <a:lnTo>
                    <a:pt x="73" y="46"/>
                  </a:lnTo>
                  <a:lnTo>
                    <a:pt x="62" y="42"/>
                  </a:lnTo>
                  <a:lnTo>
                    <a:pt x="49" y="36"/>
                  </a:lnTo>
                  <a:lnTo>
                    <a:pt x="35" y="27"/>
                  </a:lnTo>
                  <a:lnTo>
                    <a:pt x="1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1614447" y="3209922"/>
            <a:ext cx="5513463" cy="35052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4400" b="1" dirty="0" smtClean="0">
                <a:solidFill>
                  <a:schemeClr val="bg1"/>
                </a:solidFill>
              </a:rPr>
              <a:t>Type of interfacing </a:t>
            </a:r>
          </a:p>
          <a:p>
            <a:pPr marL="457200" indent="-457200" algn="ctr" rtl="0">
              <a:buAutoNum type="arabicParenR"/>
            </a:pPr>
            <a:r>
              <a:rPr lang="en-US" sz="4400" b="1" dirty="0" smtClean="0">
                <a:solidFill>
                  <a:schemeClr val="bg1"/>
                </a:solidFill>
              </a:rPr>
              <a:t>Text</a:t>
            </a:r>
          </a:p>
          <a:p>
            <a:pPr marL="457200" indent="-457200" algn="ctr" rtl="0">
              <a:buAutoNum type="arabicParenR"/>
            </a:pPr>
            <a:r>
              <a:rPr lang="en-US" sz="4400" b="1" dirty="0" smtClean="0">
                <a:solidFill>
                  <a:schemeClr val="bg1"/>
                </a:solidFill>
              </a:rPr>
              <a:t>Graphics</a:t>
            </a:r>
          </a:p>
          <a:p>
            <a:pPr marL="457200" indent="-457200" algn="ctr" rtl="0">
              <a:buAutoNum type="arabicParenR"/>
            </a:pPr>
            <a:r>
              <a:rPr lang="en-US" sz="4400" b="1" dirty="0" smtClean="0">
                <a:solidFill>
                  <a:schemeClr val="bg1"/>
                </a:solidFill>
              </a:rPr>
              <a:t>Multimedia</a:t>
            </a:r>
          </a:p>
          <a:p>
            <a:pPr marL="457200" indent="-457200" algn="ctr" rtl="0"/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9552" y="47526"/>
            <a:ext cx="8352221" cy="1077218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Lucida Console" pitchFamily="49" charset="0"/>
              </a:rPr>
              <a:t>What do we mean by a good Software ?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1196752"/>
            <a:ext cx="8352221" cy="53553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Lucida Console" pitchFamily="49" charset="0"/>
              </a:rPr>
              <a:t>A </a:t>
            </a:r>
            <a:r>
              <a:rPr lang="en-US" sz="3600" b="1" dirty="0">
                <a:solidFill>
                  <a:schemeClr val="bg1"/>
                </a:solidFill>
                <a:latin typeface="Lucida Console" pitchFamily="49" charset="0"/>
              </a:rPr>
              <a:t>good Software </a:t>
            </a:r>
            <a:r>
              <a:rPr lang="en-US" sz="3600" b="1" dirty="0" smtClean="0">
                <a:solidFill>
                  <a:schemeClr val="bg1"/>
                </a:solidFill>
                <a:latin typeface="Lucida Console" pitchFamily="49" charset="0"/>
              </a:rPr>
              <a:t>should hold the following properties:</a:t>
            </a:r>
          </a:p>
          <a:p>
            <a:pPr marL="514350" indent="-514350" algn="l" rtl="0">
              <a:spcBef>
                <a:spcPct val="50000"/>
              </a:spcBef>
              <a:buAutoNum type="arabicParenR"/>
            </a:pPr>
            <a:r>
              <a:rPr lang="en-US" sz="3600" b="1" dirty="0" smtClean="0">
                <a:solidFill>
                  <a:schemeClr val="bg1"/>
                </a:solidFill>
                <a:latin typeface="Lucida Console" pitchFamily="49" charset="0"/>
              </a:rPr>
              <a:t>Traceable.</a:t>
            </a:r>
          </a:p>
          <a:p>
            <a:pPr marL="514350" indent="-514350" algn="l" rtl="0">
              <a:spcBef>
                <a:spcPct val="50000"/>
              </a:spcBef>
              <a:buAutoNum type="arabicParenR"/>
            </a:pPr>
            <a:r>
              <a:rPr lang="en-US" sz="3600" b="1" dirty="0" smtClean="0">
                <a:solidFill>
                  <a:schemeClr val="bg1"/>
                </a:solidFill>
                <a:latin typeface="Lucida Console" pitchFamily="49" charset="0"/>
              </a:rPr>
              <a:t>Portable.</a:t>
            </a:r>
          </a:p>
          <a:p>
            <a:pPr marL="514350" indent="-514350" algn="l" rtl="0">
              <a:spcBef>
                <a:spcPct val="50000"/>
              </a:spcBef>
              <a:buAutoNum type="arabicParenR"/>
            </a:pPr>
            <a:r>
              <a:rPr lang="en-US" sz="3600" b="1" dirty="0" smtClean="0">
                <a:solidFill>
                  <a:schemeClr val="bg1"/>
                </a:solidFill>
                <a:latin typeface="Lucida Console" pitchFamily="49" charset="0"/>
              </a:rPr>
              <a:t>Trusty.</a:t>
            </a:r>
          </a:p>
          <a:p>
            <a:pPr marL="514350" indent="-514350" algn="l" rtl="0">
              <a:spcBef>
                <a:spcPct val="50000"/>
              </a:spcBef>
              <a:buAutoNum type="arabicParenR"/>
            </a:pPr>
            <a:r>
              <a:rPr lang="en-US" sz="3600" b="1" dirty="0" smtClean="0">
                <a:solidFill>
                  <a:schemeClr val="bg1"/>
                </a:solidFill>
                <a:latin typeface="Lucida Console" pitchFamily="49" charset="0"/>
              </a:rPr>
              <a:t>Easy to use.</a:t>
            </a:r>
          </a:p>
          <a:p>
            <a:pPr marL="514350" indent="-514350" algn="l" rtl="0">
              <a:spcBef>
                <a:spcPct val="50000"/>
              </a:spcBef>
              <a:buAutoNum type="arabicParenR"/>
            </a:pPr>
            <a:r>
              <a:rPr lang="en-US" sz="3600" b="1" dirty="0" smtClean="0">
                <a:solidFill>
                  <a:schemeClr val="bg1"/>
                </a:solidFill>
                <a:latin typeface="Lucida Console" pitchFamily="49" charset="0"/>
              </a:rPr>
              <a:t>Cheap.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176972"/>
            <a:ext cx="8496944" cy="3492388"/>
          </a:xfrm>
        </p:spPr>
        <p:txBody>
          <a:bodyPr/>
          <a:lstStyle/>
          <a:p>
            <a:pPr rtl="0"/>
            <a:r>
              <a:rPr lang="en-US" sz="6000" b="1" dirty="0" smtClean="0"/>
              <a:t>Computer Applications</a:t>
            </a:r>
            <a:br>
              <a:rPr lang="en-US" sz="6000" b="1" dirty="0" smtClean="0"/>
            </a:br>
            <a:r>
              <a:rPr lang="en-US" sz="6000" b="1" dirty="0" smtClean="0"/>
              <a:t> in</a:t>
            </a:r>
            <a:br>
              <a:rPr lang="en-US" sz="6000" b="1" dirty="0" smtClean="0"/>
            </a:br>
            <a:r>
              <a:rPr lang="en-US" sz="6000" b="1" dirty="0" smtClean="0"/>
              <a:t> Dentistry</a:t>
            </a:r>
            <a:endParaRPr lang="ar-SA" sz="60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172" y="476672"/>
            <a:ext cx="25237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440668"/>
            <a:ext cx="2412268" cy="24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39975" y="512763"/>
            <a:ext cx="4427538" cy="5148262"/>
            <a:chOff x="2448" y="8064"/>
            <a:chExt cx="6624" cy="6676"/>
          </a:xfrm>
        </p:grpSpPr>
        <p:grpSp>
          <p:nvGrpSpPr>
            <p:cNvPr id="1039" name="Group 5"/>
            <p:cNvGrpSpPr>
              <a:grpSpLocks/>
            </p:cNvGrpSpPr>
            <p:nvPr/>
          </p:nvGrpSpPr>
          <p:grpSpPr bwMode="auto">
            <a:xfrm>
              <a:off x="2448" y="8064"/>
              <a:ext cx="6624" cy="6676"/>
              <a:chOff x="2448" y="8064"/>
              <a:chExt cx="6624" cy="6676"/>
            </a:xfrm>
          </p:grpSpPr>
          <p:graphicFrame>
            <p:nvGraphicFramePr>
              <p:cNvPr id="1026" name="Object 6"/>
              <p:cNvGraphicFramePr>
                <a:graphicFrameLocks noChangeAspect="1"/>
              </p:cNvGraphicFramePr>
              <p:nvPr/>
            </p:nvGraphicFramePr>
            <p:xfrm>
              <a:off x="4608" y="10512"/>
              <a:ext cx="2170" cy="1545"/>
            </p:xfrm>
            <a:graphic>
              <a:graphicData uri="http://schemas.openxmlformats.org/presentationml/2006/ole">
                <p:oleObj spid="_x0000_s1026" r:id="rId4" imgW="5680800" imgH="3978000" progId="">
                  <p:embed/>
                </p:oleObj>
              </a:graphicData>
            </a:graphic>
          </p:graphicFrame>
          <p:graphicFrame>
            <p:nvGraphicFramePr>
              <p:cNvPr id="1027" name="Object 7"/>
              <p:cNvGraphicFramePr>
                <a:graphicFrameLocks noChangeAspect="1"/>
              </p:cNvGraphicFramePr>
              <p:nvPr/>
            </p:nvGraphicFramePr>
            <p:xfrm>
              <a:off x="2562" y="8064"/>
              <a:ext cx="1594" cy="1560"/>
            </p:xfrm>
            <a:graphic>
              <a:graphicData uri="http://schemas.openxmlformats.org/presentationml/2006/ole">
                <p:oleObj spid="_x0000_s1027" r:id="rId5" imgW="1275480" imgH="1228680" progId="">
                  <p:embed/>
                </p:oleObj>
              </a:graphicData>
            </a:graphic>
          </p:graphicFrame>
          <p:graphicFrame>
            <p:nvGraphicFramePr>
              <p:cNvPr id="1028" name="Object 8"/>
              <p:cNvGraphicFramePr>
                <a:graphicFrameLocks noChangeAspect="1"/>
              </p:cNvGraphicFramePr>
              <p:nvPr/>
            </p:nvGraphicFramePr>
            <p:xfrm>
              <a:off x="2676" y="9690"/>
              <a:ext cx="1447" cy="1509"/>
            </p:xfrm>
            <a:graphic>
              <a:graphicData uri="http://schemas.openxmlformats.org/presentationml/2006/ole">
                <p:oleObj spid="_x0000_s1028" r:id="rId6" imgW="719280" imgH="738360" progId="">
                  <p:embed/>
                </p:oleObj>
              </a:graphicData>
            </a:graphic>
          </p:graphicFrame>
          <p:graphicFrame>
            <p:nvGraphicFramePr>
              <p:cNvPr id="1029" name="Object 9"/>
              <p:cNvGraphicFramePr>
                <a:graphicFrameLocks noChangeAspect="1"/>
              </p:cNvGraphicFramePr>
              <p:nvPr/>
            </p:nvGraphicFramePr>
            <p:xfrm>
              <a:off x="2905" y="10967"/>
              <a:ext cx="782" cy="1887"/>
            </p:xfrm>
            <a:graphic>
              <a:graphicData uri="http://schemas.openxmlformats.org/presentationml/2006/ole">
                <p:oleObj spid="_x0000_s1029" r:id="rId7" imgW="626040" imgH="1485720" progId="">
                  <p:embed/>
                </p:oleObj>
              </a:graphicData>
            </a:graphic>
          </p:graphicFrame>
          <p:graphicFrame>
            <p:nvGraphicFramePr>
              <p:cNvPr id="1030" name="Object 10"/>
              <p:cNvGraphicFramePr>
                <a:graphicFrameLocks noChangeAspect="1"/>
              </p:cNvGraphicFramePr>
              <p:nvPr/>
            </p:nvGraphicFramePr>
            <p:xfrm>
              <a:off x="7473" y="8064"/>
              <a:ext cx="1333" cy="1858"/>
            </p:xfrm>
            <a:graphic>
              <a:graphicData uri="http://schemas.openxmlformats.org/presentationml/2006/ole">
                <p:oleObj spid="_x0000_s1030" r:id="rId8" imgW="605160" imgH="830160" progId="">
                  <p:embed/>
                </p:oleObj>
              </a:graphicData>
            </a:graphic>
          </p:graphicFrame>
          <p:graphicFrame>
            <p:nvGraphicFramePr>
              <p:cNvPr id="1031" name="Object 11"/>
              <p:cNvGraphicFramePr>
                <a:graphicFrameLocks noChangeAspect="1"/>
              </p:cNvGraphicFramePr>
              <p:nvPr/>
            </p:nvGraphicFramePr>
            <p:xfrm>
              <a:off x="7632" y="10224"/>
              <a:ext cx="1237" cy="1622"/>
            </p:xfrm>
            <a:graphic>
              <a:graphicData uri="http://schemas.openxmlformats.org/presentationml/2006/ole">
                <p:oleObj spid="_x0000_s1031" r:id="rId9" imgW="599760" imgH="774360" progId="">
                  <p:embed/>
                </p:oleObj>
              </a:graphicData>
            </a:graphic>
          </p:graphicFrame>
          <p:graphicFrame>
            <p:nvGraphicFramePr>
              <p:cNvPr id="1032" name="Object 12"/>
              <p:cNvGraphicFramePr>
                <a:graphicFrameLocks noChangeAspect="1"/>
              </p:cNvGraphicFramePr>
              <p:nvPr/>
            </p:nvGraphicFramePr>
            <p:xfrm>
              <a:off x="5040" y="12816"/>
              <a:ext cx="1563" cy="1626"/>
            </p:xfrm>
            <a:graphic>
              <a:graphicData uri="http://schemas.openxmlformats.org/presentationml/2006/ole">
                <p:oleObj spid="_x0000_s1032" r:id="rId10" imgW="840240" imgH="859320" progId="">
                  <p:embed/>
                </p:oleObj>
              </a:graphicData>
            </a:graphic>
          </p:graphicFrame>
          <p:graphicFrame>
            <p:nvGraphicFramePr>
              <p:cNvPr id="1033" name="Object 13"/>
              <p:cNvGraphicFramePr>
                <a:graphicFrameLocks noChangeAspect="1"/>
              </p:cNvGraphicFramePr>
              <p:nvPr/>
            </p:nvGraphicFramePr>
            <p:xfrm>
              <a:off x="2448" y="12672"/>
              <a:ext cx="1965" cy="2068"/>
            </p:xfrm>
            <a:graphic>
              <a:graphicData uri="http://schemas.openxmlformats.org/presentationml/2006/ole">
                <p:oleObj spid="_x0000_s1033" r:id="rId11" imgW="1484640" imgH="1719720" progId="">
                  <p:embed/>
                </p:oleObj>
              </a:graphicData>
            </a:graphic>
          </p:graphicFrame>
          <p:graphicFrame>
            <p:nvGraphicFramePr>
              <p:cNvPr id="1034" name="Object 14"/>
              <p:cNvGraphicFramePr>
                <a:graphicFrameLocks noChangeAspect="1"/>
              </p:cNvGraphicFramePr>
              <p:nvPr/>
            </p:nvGraphicFramePr>
            <p:xfrm>
              <a:off x="7016" y="13522"/>
              <a:ext cx="2056" cy="870"/>
            </p:xfrm>
            <a:graphic>
              <a:graphicData uri="http://schemas.openxmlformats.org/presentationml/2006/ole">
                <p:oleObj spid="_x0000_s1034" r:id="rId12" imgW="5067000" imgH="2109240" progId="">
                  <p:embed/>
                </p:oleObj>
              </a:graphicData>
            </a:graphic>
          </p:graphicFrame>
          <p:graphicFrame>
            <p:nvGraphicFramePr>
              <p:cNvPr id="1035" name="Object 15"/>
              <p:cNvGraphicFramePr>
                <a:graphicFrameLocks noChangeAspect="1"/>
              </p:cNvGraphicFramePr>
              <p:nvPr/>
            </p:nvGraphicFramePr>
            <p:xfrm>
              <a:off x="4390" y="8180"/>
              <a:ext cx="2740" cy="1430"/>
            </p:xfrm>
            <a:graphic>
              <a:graphicData uri="http://schemas.openxmlformats.org/presentationml/2006/ole">
                <p:oleObj spid="_x0000_s1035" r:id="rId13" imgW="4190400" imgH="2149200" progId="">
                  <p:embed/>
                </p:oleObj>
              </a:graphicData>
            </a:graphic>
          </p:graphicFrame>
          <p:graphicFrame>
            <p:nvGraphicFramePr>
              <p:cNvPr id="1036" name="Object 16"/>
              <p:cNvGraphicFramePr>
                <a:graphicFrameLocks noChangeAspect="1"/>
              </p:cNvGraphicFramePr>
              <p:nvPr/>
            </p:nvGraphicFramePr>
            <p:xfrm>
              <a:off x="7702" y="12205"/>
              <a:ext cx="1056" cy="1087"/>
            </p:xfrm>
            <a:graphic>
              <a:graphicData uri="http://schemas.openxmlformats.org/presentationml/2006/ole">
                <p:oleObj spid="_x0000_s1036" r:id="rId14" imgW="846000" imgH="855720" progId="">
                  <p:embed/>
                </p:oleObj>
              </a:graphicData>
            </a:graphic>
          </p:graphicFrame>
        </p:grpSp>
        <p:sp>
          <p:nvSpPr>
            <p:cNvPr id="1040" name="Line 17"/>
            <p:cNvSpPr>
              <a:spLocks noChangeShapeType="1"/>
            </p:cNvSpPr>
            <p:nvPr/>
          </p:nvSpPr>
          <p:spPr bwMode="auto">
            <a:xfrm flipV="1">
              <a:off x="5904" y="9792"/>
              <a:ext cx="0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18"/>
            <p:cNvSpPr>
              <a:spLocks noChangeShapeType="1"/>
            </p:cNvSpPr>
            <p:nvPr/>
          </p:nvSpPr>
          <p:spPr bwMode="auto">
            <a:xfrm flipH="1" flipV="1">
              <a:off x="4320" y="9504"/>
              <a:ext cx="576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19"/>
            <p:cNvSpPr>
              <a:spLocks noChangeShapeType="1"/>
            </p:cNvSpPr>
            <p:nvPr/>
          </p:nvSpPr>
          <p:spPr bwMode="auto">
            <a:xfrm flipH="1" flipV="1">
              <a:off x="3888" y="10656"/>
              <a:ext cx="5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Line 20"/>
            <p:cNvSpPr>
              <a:spLocks noChangeShapeType="1"/>
            </p:cNvSpPr>
            <p:nvPr/>
          </p:nvSpPr>
          <p:spPr bwMode="auto">
            <a:xfrm flipH="1">
              <a:off x="3600" y="11376"/>
              <a:ext cx="864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1"/>
            <p:cNvSpPr>
              <a:spLocks noChangeShapeType="1"/>
            </p:cNvSpPr>
            <p:nvPr/>
          </p:nvSpPr>
          <p:spPr bwMode="auto">
            <a:xfrm flipH="1">
              <a:off x="4032" y="12240"/>
              <a:ext cx="72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2"/>
            <p:cNvSpPr>
              <a:spLocks noChangeShapeType="1"/>
            </p:cNvSpPr>
            <p:nvPr/>
          </p:nvSpPr>
          <p:spPr bwMode="auto">
            <a:xfrm>
              <a:off x="5616" y="12240"/>
              <a:ext cx="0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3"/>
            <p:cNvSpPr>
              <a:spLocks noChangeShapeType="1"/>
            </p:cNvSpPr>
            <p:nvPr/>
          </p:nvSpPr>
          <p:spPr bwMode="auto">
            <a:xfrm>
              <a:off x="6912" y="12096"/>
              <a:ext cx="576" cy="4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24"/>
            <p:cNvSpPr>
              <a:spLocks noChangeShapeType="1"/>
            </p:cNvSpPr>
            <p:nvPr/>
          </p:nvSpPr>
          <p:spPr bwMode="auto">
            <a:xfrm>
              <a:off x="6336" y="12240"/>
              <a:ext cx="1008" cy="12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5"/>
            <p:cNvSpPr>
              <a:spLocks noChangeShapeType="1"/>
            </p:cNvSpPr>
            <p:nvPr/>
          </p:nvSpPr>
          <p:spPr bwMode="auto">
            <a:xfrm>
              <a:off x="6912" y="11088"/>
              <a:ext cx="5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6"/>
            <p:cNvSpPr>
              <a:spLocks noChangeShapeType="1"/>
            </p:cNvSpPr>
            <p:nvPr/>
          </p:nvSpPr>
          <p:spPr bwMode="auto">
            <a:xfrm flipV="1">
              <a:off x="6912" y="9792"/>
              <a:ext cx="576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373005" y="5510241"/>
            <a:ext cx="83979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600" b="1" dirty="0"/>
              <a:t>Computer as an essential tool for the verity of application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hp\Desktop\icons\images[5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4644"/>
            <a:ext cx="3295501" cy="2935074"/>
          </a:xfrm>
          <a:prstGeom prst="rect">
            <a:avLst/>
          </a:prstGeom>
          <a:noFill/>
        </p:spPr>
      </p:pic>
      <p:pic>
        <p:nvPicPr>
          <p:cNvPr id="3" name="Picture 3" descr="C:\Users\hp\Desktop\icons\imagesCA0L6O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4644"/>
            <a:ext cx="3711684" cy="2916324"/>
          </a:xfrm>
          <a:prstGeom prst="rect">
            <a:avLst/>
          </a:prstGeom>
          <a:noFill/>
        </p:spPr>
      </p:pic>
      <p:pic>
        <p:nvPicPr>
          <p:cNvPr id="4" name="Picture 3" descr="C:\Users\hp\Desktop\تطبيقات طب الأسنان\Dental Technologies - A Complete Consumer Guide_files\dig_xra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9852" y="3320988"/>
            <a:ext cx="2772308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7524" y="296652"/>
            <a:ext cx="8316924" cy="82809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Computer Applications in  Dentistry: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23728" y="1088740"/>
            <a:ext cx="4716524" cy="82809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 CAD and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CAM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39752" y="2024844"/>
            <a:ext cx="4284476" cy="8280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 Digital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X - Ray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95836" y="2996952"/>
            <a:ext cx="2772308" cy="828092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3) Internet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27684" y="3933056"/>
            <a:ext cx="5400600" cy="8280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4) Intra – Oral Camera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79712" y="4869160"/>
            <a:ext cx="4752528" cy="828092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5) Optical Scanner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91780" y="5877272"/>
            <a:ext cx="3456384" cy="82809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6) The Wand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2967335"/>
            <a:ext cx="41921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5288" y="441325"/>
            <a:ext cx="8280400" cy="181588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System </a:t>
            </a: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</a:rPr>
              <a:t>: Is </a:t>
            </a: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a set of co-operative elements works together to perform a task (tasks) according to relational rules.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 rot="-5400000">
            <a:off x="3421841" y="2242327"/>
            <a:ext cx="2263806" cy="2519397"/>
          </a:xfrm>
          <a:prstGeom prst="flowChartManualOperation">
            <a:avLst/>
          </a:prstGeom>
          <a:solidFill>
            <a:srgbClr val="00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US" sz="4000" b="1"/>
              <a:t>System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1187450" y="2990844"/>
            <a:ext cx="1727200" cy="1223962"/>
          </a:xfrm>
          <a:prstGeom prst="rightArrow">
            <a:avLst>
              <a:gd name="adj1" fmla="val 50000"/>
              <a:gd name="adj2" fmla="val 35279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/>
              <a:t>Input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5959494" y="2881305"/>
            <a:ext cx="1727200" cy="1223963"/>
          </a:xfrm>
          <a:prstGeom prst="rightArrow">
            <a:avLst>
              <a:gd name="adj1" fmla="val 50000"/>
              <a:gd name="adj2" fmla="val 35279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/>
              <a:t>Output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99979" y="4743468"/>
            <a:ext cx="8624943" cy="2031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Verdana" pitchFamily="34" charset="0"/>
              </a:rPr>
              <a:t>System process the input tasks using </a:t>
            </a: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</a:rPr>
              <a:t>the following Concept: </a:t>
            </a:r>
          </a:p>
          <a:p>
            <a:pPr algn="ctr" rtl="0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</a:rPr>
              <a:t>(Buffering the input </a:t>
            </a: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  <a:t> processing  providing the needed output</a:t>
            </a: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71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/>
      <p:bldP spid="47111" grpId="0" animBg="1"/>
      <p:bldP spid="471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4" name="Text Box 80"/>
          <p:cNvSpPr txBox="1">
            <a:spLocks noChangeArrowheads="1"/>
          </p:cNvSpPr>
          <p:nvPr/>
        </p:nvSpPr>
        <p:spPr bwMode="auto">
          <a:xfrm>
            <a:off x="215900" y="152400"/>
            <a:ext cx="8928100" cy="553997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algn="l" rtl="0">
              <a:spcBef>
                <a:spcPct val="50000"/>
              </a:spcBef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algn="l" rtl="0">
              <a:spcBef>
                <a:spcPct val="50000"/>
              </a:spcBef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algn="l" rtl="0">
              <a:spcBef>
                <a:spcPct val="50000"/>
              </a:spcBef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algn="l" rtl="0">
              <a:spcBef>
                <a:spcPct val="50000"/>
              </a:spcBef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algn="l" rtl="0">
              <a:spcBef>
                <a:spcPct val="50000"/>
              </a:spcBef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algn="l" rtl="0">
              <a:spcBef>
                <a:spcPct val="50000"/>
              </a:spcBef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algn="l" rtl="0">
              <a:spcBef>
                <a:spcPct val="50000"/>
              </a:spcBef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algn="l" rtl="0">
              <a:spcBef>
                <a:spcPct val="50000"/>
              </a:spcBef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algn="l" rtl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Environment</a:t>
            </a:r>
          </a:p>
        </p:txBody>
      </p:sp>
      <p:sp>
        <p:nvSpPr>
          <p:cNvPr id="7171" name="Rectangle 50"/>
          <p:cNvSpPr>
            <a:spLocks noChangeArrowheads="1"/>
          </p:cNvSpPr>
          <p:nvPr/>
        </p:nvSpPr>
        <p:spPr bwMode="auto">
          <a:xfrm>
            <a:off x="2062163" y="763588"/>
            <a:ext cx="4864100" cy="3817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72" name="Rectangle 51"/>
          <p:cNvSpPr>
            <a:spLocks noChangeArrowheads="1"/>
          </p:cNvSpPr>
          <p:nvPr/>
        </p:nvSpPr>
        <p:spPr bwMode="auto">
          <a:xfrm>
            <a:off x="2344738" y="1808163"/>
            <a:ext cx="1054100" cy="942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Input</a:t>
            </a:r>
          </a:p>
        </p:txBody>
      </p:sp>
      <p:sp>
        <p:nvSpPr>
          <p:cNvPr id="7173" name="Rectangle 52"/>
          <p:cNvSpPr>
            <a:spLocks noChangeArrowheads="1"/>
          </p:cNvSpPr>
          <p:nvPr/>
        </p:nvSpPr>
        <p:spPr bwMode="auto">
          <a:xfrm>
            <a:off x="5507038" y="1809750"/>
            <a:ext cx="1054100" cy="942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Output</a:t>
            </a:r>
          </a:p>
        </p:txBody>
      </p:sp>
      <p:sp>
        <p:nvSpPr>
          <p:cNvPr id="7174" name="Rectangle 53"/>
          <p:cNvSpPr>
            <a:spLocks noChangeArrowheads="1"/>
          </p:cNvSpPr>
          <p:nvPr/>
        </p:nvSpPr>
        <p:spPr bwMode="auto">
          <a:xfrm>
            <a:off x="3815916" y="1052735"/>
            <a:ext cx="1296144" cy="269217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Elements</a:t>
            </a:r>
          </a:p>
        </p:txBody>
      </p:sp>
      <p:sp>
        <p:nvSpPr>
          <p:cNvPr id="7175" name="Rectangle 54"/>
          <p:cNvSpPr>
            <a:spLocks noChangeArrowheads="1"/>
          </p:cNvSpPr>
          <p:nvPr/>
        </p:nvSpPr>
        <p:spPr bwMode="auto">
          <a:xfrm>
            <a:off x="684213" y="1808163"/>
            <a:ext cx="1054100" cy="942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/>
              <a:t>Data</a:t>
            </a:r>
          </a:p>
        </p:txBody>
      </p:sp>
      <p:sp>
        <p:nvSpPr>
          <p:cNvPr id="7176" name="Rectangle 55"/>
          <p:cNvSpPr>
            <a:spLocks noChangeArrowheads="1"/>
          </p:cNvSpPr>
          <p:nvPr/>
        </p:nvSpPr>
        <p:spPr bwMode="auto">
          <a:xfrm>
            <a:off x="7329488" y="1809750"/>
            <a:ext cx="1814512" cy="9429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Information</a:t>
            </a:r>
          </a:p>
        </p:txBody>
      </p:sp>
      <p:sp>
        <p:nvSpPr>
          <p:cNvPr id="21567" name="Oval 63"/>
          <p:cNvSpPr>
            <a:spLocks noChangeArrowheads="1"/>
          </p:cNvSpPr>
          <p:nvPr/>
        </p:nvSpPr>
        <p:spPr bwMode="auto">
          <a:xfrm>
            <a:off x="4533900" y="1076325"/>
            <a:ext cx="242888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1568" name="Oval 64"/>
          <p:cNvSpPr>
            <a:spLocks noChangeArrowheads="1"/>
          </p:cNvSpPr>
          <p:nvPr/>
        </p:nvSpPr>
        <p:spPr bwMode="auto">
          <a:xfrm>
            <a:off x="4251325" y="1549400"/>
            <a:ext cx="242888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1569" name="Oval 65"/>
          <p:cNvSpPr>
            <a:spLocks noChangeArrowheads="1"/>
          </p:cNvSpPr>
          <p:nvPr/>
        </p:nvSpPr>
        <p:spPr bwMode="auto">
          <a:xfrm>
            <a:off x="4656138" y="1706563"/>
            <a:ext cx="242887" cy="573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1570" name="Oval 66"/>
          <p:cNvSpPr>
            <a:spLocks noChangeArrowheads="1"/>
          </p:cNvSpPr>
          <p:nvPr/>
        </p:nvSpPr>
        <p:spPr bwMode="auto">
          <a:xfrm>
            <a:off x="3967163" y="2543175"/>
            <a:ext cx="242887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1571" name="Oval 67"/>
          <p:cNvSpPr>
            <a:spLocks noChangeArrowheads="1"/>
          </p:cNvSpPr>
          <p:nvPr/>
        </p:nvSpPr>
        <p:spPr bwMode="auto">
          <a:xfrm>
            <a:off x="4614863" y="2803525"/>
            <a:ext cx="242887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1572" name="Oval 68"/>
          <p:cNvSpPr>
            <a:spLocks noChangeArrowheads="1"/>
          </p:cNvSpPr>
          <p:nvPr/>
        </p:nvSpPr>
        <p:spPr bwMode="auto">
          <a:xfrm>
            <a:off x="4330700" y="2595563"/>
            <a:ext cx="244475" cy="574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1573" name="Oval 69"/>
          <p:cNvSpPr>
            <a:spLocks noChangeArrowheads="1"/>
          </p:cNvSpPr>
          <p:nvPr/>
        </p:nvSpPr>
        <p:spPr bwMode="auto">
          <a:xfrm>
            <a:off x="4087813" y="3117850"/>
            <a:ext cx="242887" cy="573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1574" name="Oval 70"/>
          <p:cNvSpPr>
            <a:spLocks noChangeArrowheads="1"/>
          </p:cNvSpPr>
          <p:nvPr/>
        </p:nvSpPr>
        <p:spPr bwMode="auto">
          <a:xfrm>
            <a:off x="4008438" y="1130300"/>
            <a:ext cx="242887" cy="573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85" name="Rectangle 71"/>
          <p:cNvSpPr>
            <a:spLocks noChangeArrowheads="1"/>
          </p:cNvSpPr>
          <p:nvPr/>
        </p:nvSpPr>
        <p:spPr bwMode="auto">
          <a:xfrm>
            <a:off x="3383868" y="3902075"/>
            <a:ext cx="2088232" cy="419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Processing</a:t>
            </a:r>
          </a:p>
        </p:txBody>
      </p:sp>
      <p:sp>
        <p:nvSpPr>
          <p:cNvPr id="7186" name="Rectangle 72"/>
          <p:cNvSpPr>
            <a:spLocks noChangeArrowheads="1"/>
          </p:cNvSpPr>
          <p:nvPr/>
        </p:nvSpPr>
        <p:spPr bwMode="auto">
          <a:xfrm>
            <a:off x="4965985" y="873125"/>
            <a:ext cx="1946275" cy="68366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System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Boundary</a:t>
            </a:r>
            <a:endParaRPr lang="en-US" sz="2400" b="1" dirty="0"/>
          </a:p>
        </p:txBody>
      </p:sp>
      <p:sp>
        <p:nvSpPr>
          <p:cNvPr id="7187" name="AutoShape 73"/>
          <p:cNvSpPr>
            <a:spLocks noChangeArrowheads="1"/>
          </p:cNvSpPr>
          <p:nvPr/>
        </p:nvSpPr>
        <p:spPr bwMode="auto">
          <a:xfrm>
            <a:off x="1738313" y="2227263"/>
            <a:ext cx="608012" cy="263525"/>
          </a:xfrm>
          <a:prstGeom prst="rightArrow">
            <a:avLst>
              <a:gd name="adj1" fmla="val 50000"/>
              <a:gd name="adj2" fmla="val 57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88" name="AutoShape 74"/>
          <p:cNvSpPr>
            <a:spLocks noChangeArrowheads="1"/>
          </p:cNvSpPr>
          <p:nvPr/>
        </p:nvSpPr>
        <p:spPr bwMode="auto">
          <a:xfrm>
            <a:off x="3375100" y="2229371"/>
            <a:ext cx="404812" cy="263525"/>
          </a:xfrm>
          <a:prstGeom prst="rightArrow">
            <a:avLst>
              <a:gd name="adj1" fmla="val 50000"/>
              <a:gd name="adj2" fmla="val 384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89" name="AutoShape 75"/>
          <p:cNvSpPr>
            <a:spLocks noChangeArrowheads="1"/>
          </p:cNvSpPr>
          <p:nvPr/>
        </p:nvSpPr>
        <p:spPr bwMode="auto">
          <a:xfrm>
            <a:off x="5103292" y="2168860"/>
            <a:ext cx="404812" cy="261937"/>
          </a:xfrm>
          <a:prstGeom prst="rightArrow">
            <a:avLst>
              <a:gd name="adj1" fmla="val 50000"/>
              <a:gd name="adj2" fmla="val 386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90" name="AutoShape 76"/>
          <p:cNvSpPr>
            <a:spLocks noChangeArrowheads="1"/>
          </p:cNvSpPr>
          <p:nvPr/>
        </p:nvSpPr>
        <p:spPr bwMode="auto">
          <a:xfrm>
            <a:off x="6629400" y="2176463"/>
            <a:ext cx="700088" cy="228600"/>
          </a:xfrm>
          <a:prstGeom prst="rightArrow">
            <a:avLst>
              <a:gd name="adj1" fmla="val 50000"/>
              <a:gd name="adj2" fmla="val 76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1582" name="Rectangle 78"/>
          <p:cNvSpPr>
            <a:spLocks noChangeArrowheads="1"/>
          </p:cNvSpPr>
          <p:nvPr/>
        </p:nvSpPr>
        <p:spPr bwMode="auto">
          <a:xfrm>
            <a:off x="1723986" y="5805488"/>
            <a:ext cx="5988132" cy="6842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ourier New" pitchFamily="49" charset="0"/>
              </a:rPr>
              <a:t>System Structure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20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1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1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4" grpId="0" animBg="1"/>
      <p:bldP spid="21567" grpId="0" animBg="1"/>
      <p:bldP spid="21568" grpId="0" animBg="1"/>
      <p:bldP spid="21569" grpId="0" animBg="1"/>
      <p:bldP spid="21570" grpId="0" animBg="1"/>
      <p:bldP spid="21571" grpId="0" animBg="1"/>
      <p:bldP spid="21572" grpId="0" animBg="1"/>
      <p:bldP spid="21573" grpId="0" animBg="1"/>
      <p:bldP spid="21574" grpId="0" animBg="1"/>
      <p:bldP spid="215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9750" y="909603"/>
            <a:ext cx="8101013" cy="2308324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0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Data : Is a set of Disordered lexical elements</a:t>
            </a:r>
          </a:p>
          <a:p>
            <a:pPr algn="just" rtl="0"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Example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:(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Ali, Book, College, dentistry, Rent )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2544" y="3429000"/>
            <a:ext cx="8101013" cy="310854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 rtl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Information : Is a set of Processed Data, that have some novelty other than a transmission media.</a:t>
            </a:r>
          </a:p>
          <a:p>
            <a:pPr algn="justLow" rtl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Example:</a:t>
            </a:r>
          </a:p>
          <a:p>
            <a:pPr algn="justLow" rtl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(Ali </a:t>
            </a:r>
            <a:r>
              <a:rPr lang="en-US" sz="2800" b="1" i="1" u="sng" dirty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went</a:t>
            </a:r>
            <a:r>
              <a:rPr lang="en-US" sz="2800" b="1" dirty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2800" b="1" i="1" u="sng" dirty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to</a:t>
            </a:r>
            <a:r>
              <a:rPr lang="en-US" sz="2800" b="1" i="1" dirty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2800" b="1" i="1" u="sng" dirty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the</a:t>
            </a:r>
            <a:r>
              <a:rPr lang="en-US" sz="2800" b="1" dirty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college </a:t>
            </a:r>
            <a:r>
              <a:rPr lang="en-US" sz="2800" b="1" i="1" u="sng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of</a:t>
            </a:r>
            <a:r>
              <a:rPr lang="en-US" sz="2800" b="1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Dentistry </a:t>
            </a:r>
            <a:r>
              <a:rPr lang="en-US" sz="2800" b="1" i="1" u="sng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to</a:t>
            </a:r>
            <a:r>
              <a:rPr lang="en-US" sz="2800" b="1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rent </a:t>
            </a:r>
            <a:r>
              <a:rPr lang="en-US" sz="2800" b="1" i="1" u="sng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a</a:t>
            </a:r>
            <a:r>
              <a:rPr lang="en-US" sz="2800" b="1" dirty="0" smtClean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Lucida Console" pitchFamily="49" charset="0"/>
                <a:cs typeface="Courier New" pitchFamily="49" charset="0"/>
              </a:rPr>
              <a:t>book)</a:t>
            </a:r>
            <a:endParaRPr lang="en-US" sz="2800" b="1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1583519" y="92822"/>
            <a:ext cx="61208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000" b="1" dirty="0">
                <a:latin typeface="ae_Cortoba" pitchFamily="18" charset="-78"/>
                <a:cs typeface="ae_Cortoba" pitchFamily="18" charset="-78"/>
              </a:rPr>
              <a:t>Data &amp; Information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46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95288" y="620713"/>
            <a:ext cx="8567737" cy="5494338"/>
            <a:chOff x="249" y="391"/>
            <a:chExt cx="5397" cy="3461"/>
          </a:xfrm>
        </p:grpSpPr>
        <p:grpSp>
          <p:nvGrpSpPr>
            <p:cNvPr id="9219" name="Group 4"/>
            <p:cNvGrpSpPr>
              <a:grpSpLocks/>
            </p:cNvGrpSpPr>
            <p:nvPr/>
          </p:nvGrpSpPr>
          <p:grpSpPr bwMode="auto">
            <a:xfrm>
              <a:off x="249" y="391"/>
              <a:ext cx="5194" cy="1457"/>
              <a:chOff x="981" y="6379"/>
              <a:chExt cx="9669" cy="2265"/>
            </a:xfrm>
          </p:grpSpPr>
          <p:pic>
            <p:nvPicPr>
              <p:cNvPr id="9224" name="Picture 5" descr="j0300520"/>
              <p:cNvPicPr>
                <a:picLocks noChangeAspect="1" noChangeArrowheads="1" noCrop="1"/>
              </p:cNvPicPr>
              <p:nvPr/>
            </p:nvPicPr>
            <p:blipFill>
              <a:blip r:embed="rId2" cstate="print">
                <a:lum bright="36000"/>
              </a:blip>
              <a:srcRect/>
              <a:stretch>
                <a:fillRect/>
              </a:stretch>
            </p:blipFill>
            <p:spPr bwMode="auto">
              <a:xfrm>
                <a:off x="4639" y="6484"/>
                <a:ext cx="2402" cy="2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225" name="Group 6"/>
              <p:cNvGrpSpPr>
                <a:grpSpLocks noChangeAspect="1"/>
              </p:cNvGrpSpPr>
              <p:nvPr/>
            </p:nvGrpSpPr>
            <p:grpSpPr bwMode="auto">
              <a:xfrm>
                <a:off x="981" y="6379"/>
                <a:ext cx="2200" cy="2265"/>
                <a:chOff x="981" y="7165"/>
                <a:chExt cx="2200" cy="2265"/>
              </a:xfrm>
            </p:grpSpPr>
            <p:sp>
              <p:nvSpPr>
                <p:cNvPr id="9229" name="AutoShape 7"/>
                <p:cNvSpPr>
                  <a:spLocks noChangeAspect="1" noChangeArrowheads="1"/>
                </p:cNvSpPr>
                <p:nvPr/>
              </p:nvSpPr>
              <p:spPr bwMode="auto">
                <a:xfrm>
                  <a:off x="981" y="7165"/>
                  <a:ext cx="2200" cy="22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30" name="Rectangle 8"/>
                <p:cNvSpPr>
                  <a:spLocks noChangeArrowheads="1"/>
                </p:cNvSpPr>
                <p:nvPr/>
              </p:nvSpPr>
              <p:spPr bwMode="auto">
                <a:xfrm>
                  <a:off x="1405" y="7165"/>
                  <a:ext cx="820" cy="1414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31" name="Freeform 9"/>
                <p:cNvSpPr>
                  <a:spLocks/>
                </p:cNvSpPr>
                <p:nvPr/>
              </p:nvSpPr>
              <p:spPr bwMode="auto">
                <a:xfrm>
                  <a:off x="1347" y="7654"/>
                  <a:ext cx="1748" cy="1749"/>
                </a:xfrm>
                <a:custGeom>
                  <a:avLst/>
                  <a:gdLst>
                    <a:gd name="T0" fmla="*/ 1355 w 2224"/>
                    <a:gd name="T1" fmla="*/ 1030 h 2226"/>
                    <a:gd name="T2" fmla="*/ 1222 w 2224"/>
                    <a:gd name="T3" fmla="*/ 1017 h 2226"/>
                    <a:gd name="T4" fmla="*/ 1209 w 2224"/>
                    <a:gd name="T5" fmla="*/ 972 h 2226"/>
                    <a:gd name="T6" fmla="*/ 1191 w 2224"/>
                    <a:gd name="T7" fmla="*/ 918 h 2226"/>
                    <a:gd name="T8" fmla="*/ 1168 w 2224"/>
                    <a:gd name="T9" fmla="*/ 855 h 2226"/>
                    <a:gd name="T10" fmla="*/ 1139 w 2224"/>
                    <a:gd name="T11" fmla="*/ 789 h 2226"/>
                    <a:gd name="T12" fmla="*/ 1107 w 2224"/>
                    <a:gd name="T13" fmla="*/ 724 h 2226"/>
                    <a:gd name="T14" fmla="*/ 1068 w 2224"/>
                    <a:gd name="T15" fmla="*/ 665 h 2226"/>
                    <a:gd name="T16" fmla="*/ 1024 w 2224"/>
                    <a:gd name="T17" fmla="*/ 617 h 2226"/>
                    <a:gd name="T18" fmla="*/ 1026 w 2224"/>
                    <a:gd name="T19" fmla="*/ 588 h 2226"/>
                    <a:gd name="T20" fmla="*/ 1072 w 2224"/>
                    <a:gd name="T21" fmla="*/ 544 h 2226"/>
                    <a:gd name="T22" fmla="*/ 1130 w 2224"/>
                    <a:gd name="T23" fmla="*/ 480 h 2226"/>
                    <a:gd name="T24" fmla="*/ 1201 w 2224"/>
                    <a:gd name="T25" fmla="*/ 577 h 2226"/>
                    <a:gd name="T26" fmla="*/ 1229 w 2224"/>
                    <a:gd name="T27" fmla="*/ 647 h 2226"/>
                    <a:gd name="T28" fmla="*/ 1298 w 2224"/>
                    <a:gd name="T29" fmla="*/ 643 h 2226"/>
                    <a:gd name="T30" fmla="*/ 1268 w 2224"/>
                    <a:gd name="T31" fmla="*/ 376 h 2226"/>
                    <a:gd name="T32" fmla="*/ 1210 w 2224"/>
                    <a:gd name="T33" fmla="*/ 252 h 2226"/>
                    <a:gd name="T34" fmla="*/ 1178 w 2224"/>
                    <a:gd name="T35" fmla="*/ 211 h 2226"/>
                    <a:gd name="T36" fmla="*/ 1130 w 2224"/>
                    <a:gd name="T37" fmla="*/ 172 h 2226"/>
                    <a:gd name="T38" fmla="*/ 1078 w 2224"/>
                    <a:gd name="T39" fmla="*/ 163 h 2226"/>
                    <a:gd name="T40" fmla="*/ 1032 w 2224"/>
                    <a:gd name="T41" fmla="*/ 169 h 2226"/>
                    <a:gd name="T42" fmla="*/ 1000 w 2224"/>
                    <a:gd name="T43" fmla="*/ 181 h 2226"/>
                    <a:gd name="T44" fmla="*/ 987 w 2224"/>
                    <a:gd name="T45" fmla="*/ 189 h 2226"/>
                    <a:gd name="T46" fmla="*/ 934 w 2224"/>
                    <a:gd name="T47" fmla="*/ 196 h 2226"/>
                    <a:gd name="T48" fmla="*/ 899 w 2224"/>
                    <a:gd name="T49" fmla="*/ 189 h 2226"/>
                    <a:gd name="T50" fmla="*/ 878 w 2224"/>
                    <a:gd name="T51" fmla="*/ 34 h 2226"/>
                    <a:gd name="T52" fmla="*/ 869 w 2224"/>
                    <a:gd name="T53" fmla="*/ 27 h 2226"/>
                    <a:gd name="T54" fmla="*/ 845 w 2224"/>
                    <a:gd name="T55" fmla="*/ 16 h 2226"/>
                    <a:gd name="T56" fmla="*/ 811 w 2224"/>
                    <a:gd name="T57" fmla="*/ 4 h 2226"/>
                    <a:gd name="T58" fmla="*/ 770 w 2224"/>
                    <a:gd name="T59" fmla="*/ 0 h 2226"/>
                    <a:gd name="T60" fmla="*/ 726 w 2224"/>
                    <a:gd name="T61" fmla="*/ 13 h 2226"/>
                    <a:gd name="T62" fmla="*/ 738 w 2224"/>
                    <a:gd name="T63" fmla="*/ 48 h 2226"/>
                    <a:gd name="T64" fmla="*/ 735 w 2224"/>
                    <a:gd name="T65" fmla="*/ 58 h 2226"/>
                    <a:gd name="T66" fmla="*/ 719 w 2224"/>
                    <a:gd name="T67" fmla="*/ 185 h 2226"/>
                    <a:gd name="T68" fmla="*/ 693 w 2224"/>
                    <a:gd name="T69" fmla="*/ 198 h 2226"/>
                    <a:gd name="T70" fmla="*/ 644 w 2224"/>
                    <a:gd name="T71" fmla="*/ 208 h 2226"/>
                    <a:gd name="T72" fmla="*/ 608 w 2224"/>
                    <a:gd name="T73" fmla="*/ 200 h 2226"/>
                    <a:gd name="T74" fmla="*/ 576 w 2224"/>
                    <a:gd name="T75" fmla="*/ 186 h 2226"/>
                    <a:gd name="T76" fmla="*/ 539 w 2224"/>
                    <a:gd name="T77" fmla="*/ 199 h 2226"/>
                    <a:gd name="T78" fmla="*/ 502 w 2224"/>
                    <a:gd name="T79" fmla="*/ 269 h 2226"/>
                    <a:gd name="T80" fmla="*/ 472 w 2224"/>
                    <a:gd name="T81" fmla="*/ 357 h 2226"/>
                    <a:gd name="T82" fmla="*/ 482 w 2224"/>
                    <a:gd name="T83" fmla="*/ 412 h 2226"/>
                    <a:gd name="T84" fmla="*/ 516 w 2224"/>
                    <a:gd name="T85" fmla="*/ 448 h 2226"/>
                    <a:gd name="T86" fmla="*/ 560 w 2224"/>
                    <a:gd name="T87" fmla="*/ 488 h 2226"/>
                    <a:gd name="T88" fmla="*/ 640 w 2224"/>
                    <a:gd name="T89" fmla="*/ 606 h 2226"/>
                    <a:gd name="T90" fmla="*/ 576 w 2224"/>
                    <a:gd name="T91" fmla="*/ 647 h 2226"/>
                    <a:gd name="T92" fmla="*/ 498 w 2224"/>
                    <a:gd name="T93" fmla="*/ 717 h 2226"/>
                    <a:gd name="T94" fmla="*/ 421 w 2224"/>
                    <a:gd name="T95" fmla="*/ 822 h 2226"/>
                    <a:gd name="T96" fmla="*/ 362 w 2224"/>
                    <a:gd name="T97" fmla="*/ 964 h 2226"/>
                    <a:gd name="T98" fmla="*/ 86 w 2224"/>
                    <a:gd name="T99" fmla="*/ 1094 h 2226"/>
                    <a:gd name="T100" fmla="*/ 854 w 2224"/>
                    <a:gd name="T101" fmla="*/ 1056 h 2226"/>
                    <a:gd name="T102" fmla="*/ 462 w 2224"/>
                    <a:gd name="T103" fmla="*/ 1052 h 2226"/>
                    <a:gd name="T104" fmla="*/ 501 w 2224"/>
                    <a:gd name="T105" fmla="*/ 1003 h 2226"/>
                    <a:gd name="T106" fmla="*/ 554 w 2224"/>
                    <a:gd name="T107" fmla="*/ 948 h 2226"/>
                    <a:gd name="T108" fmla="*/ 619 w 2224"/>
                    <a:gd name="T109" fmla="*/ 894 h 2226"/>
                    <a:gd name="T110" fmla="*/ 696 w 2224"/>
                    <a:gd name="T111" fmla="*/ 848 h 2226"/>
                    <a:gd name="T112" fmla="*/ 763 w 2224"/>
                    <a:gd name="T113" fmla="*/ 821 h 2226"/>
                    <a:gd name="T114" fmla="*/ 791 w 2224"/>
                    <a:gd name="T115" fmla="*/ 813 h 2226"/>
                    <a:gd name="T116" fmla="*/ 821 w 2224"/>
                    <a:gd name="T117" fmla="*/ 807 h 2226"/>
                    <a:gd name="T118" fmla="*/ 854 w 2224"/>
                    <a:gd name="T119" fmla="*/ 1056 h 222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224"/>
                    <a:gd name="T181" fmla="*/ 0 h 2226"/>
                    <a:gd name="T182" fmla="*/ 2224 w 2224"/>
                    <a:gd name="T183" fmla="*/ 2226 h 222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224" h="2226">
                      <a:moveTo>
                        <a:pt x="1382" y="1949"/>
                      </a:moveTo>
                      <a:lnTo>
                        <a:pt x="2224" y="1773"/>
                      </a:lnTo>
                      <a:lnTo>
                        <a:pt x="2194" y="1669"/>
                      </a:lnTo>
                      <a:lnTo>
                        <a:pt x="1987" y="1681"/>
                      </a:lnTo>
                      <a:lnTo>
                        <a:pt x="1983" y="1666"/>
                      </a:lnTo>
                      <a:lnTo>
                        <a:pt x="1979" y="1647"/>
                      </a:lnTo>
                      <a:lnTo>
                        <a:pt x="1973" y="1627"/>
                      </a:lnTo>
                      <a:lnTo>
                        <a:pt x="1966" y="1603"/>
                      </a:lnTo>
                      <a:lnTo>
                        <a:pt x="1957" y="1575"/>
                      </a:lnTo>
                      <a:lnTo>
                        <a:pt x="1948" y="1548"/>
                      </a:lnTo>
                      <a:lnTo>
                        <a:pt x="1938" y="1518"/>
                      </a:lnTo>
                      <a:lnTo>
                        <a:pt x="1928" y="1487"/>
                      </a:lnTo>
                      <a:lnTo>
                        <a:pt x="1917" y="1454"/>
                      </a:lnTo>
                      <a:lnTo>
                        <a:pt x="1904" y="1419"/>
                      </a:lnTo>
                      <a:lnTo>
                        <a:pt x="1891" y="1385"/>
                      </a:lnTo>
                      <a:lnTo>
                        <a:pt x="1876" y="1350"/>
                      </a:lnTo>
                      <a:lnTo>
                        <a:pt x="1860" y="1314"/>
                      </a:lnTo>
                      <a:lnTo>
                        <a:pt x="1844" y="1278"/>
                      </a:lnTo>
                      <a:lnTo>
                        <a:pt x="1827" y="1242"/>
                      </a:lnTo>
                      <a:lnTo>
                        <a:pt x="1810" y="1207"/>
                      </a:lnTo>
                      <a:lnTo>
                        <a:pt x="1791" y="1174"/>
                      </a:lnTo>
                      <a:lnTo>
                        <a:pt x="1771" y="1141"/>
                      </a:lnTo>
                      <a:lnTo>
                        <a:pt x="1751" y="1108"/>
                      </a:lnTo>
                      <a:lnTo>
                        <a:pt x="1729" y="1077"/>
                      </a:lnTo>
                      <a:lnTo>
                        <a:pt x="1706" y="1050"/>
                      </a:lnTo>
                      <a:lnTo>
                        <a:pt x="1683" y="1022"/>
                      </a:lnTo>
                      <a:lnTo>
                        <a:pt x="1658" y="999"/>
                      </a:lnTo>
                      <a:lnTo>
                        <a:pt x="1634" y="978"/>
                      </a:lnTo>
                      <a:lnTo>
                        <a:pt x="1644" y="969"/>
                      </a:lnTo>
                      <a:lnTo>
                        <a:pt x="1660" y="953"/>
                      </a:lnTo>
                      <a:lnTo>
                        <a:pt x="1681" y="934"/>
                      </a:lnTo>
                      <a:lnTo>
                        <a:pt x="1707" y="910"/>
                      </a:lnTo>
                      <a:lnTo>
                        <a:pt x="1735" y="882"/>
                      </a:lnTo>
                      <a:lnTo>
                        <a:pt x="1766" y="851"/>
                      </a:lnTo>
                      <a:lnTo>
                        <a:pt x="1797" y="816"/>
                      </a:lnTo>
                      <a:lnTo>
                        <a:pt x="1829" y="778"/>
                      </a:lnTo>
                      <a:lnTo>
                        <a:pt x="1876" y="832"/>
                      </a:lnTo>
                      <a:lnTo>
                        <a:pt x="1914" y="885"/>
                      </a:lnTo>
                      <a:lnTo>
                        <a:pt x="1944" y="934"/>
                      </a:lnTo>
                      <a:lnTo>
                        <a:pt x="1966" y="979"/>
                      </a:lnTo>
                      <a:lnTo>
                        <a:pt x="1982" y="1018"/>
                      </a:lnTo>
                      <a:lnTo>
                        <a:pt x="1990" y="1047"/>
                      </a:lnTo>
                      <a:lnTo>
                        <a:pt x="1996" y="1066"/>
                      </a:lnTo>
                      <a:lnTo>
                        <a:pt x="1998" y="1073"/>
                      </a:lnTo>
                      <a:lnTo>
                        <a:pt x="2102" y="1041"/>
                      </a:lnTo>
                      <a:lnTo>
                        <a:pt x="2097" y="868"/>
                      </a:lnTo>
                      <a:lnTo>
                        <a:pt x="2080" y="725"/>
                      </a:lnTo>
                      <a:lnTo>
                        <a:pt x="2052" y="610"/>
                      </a:lnTo>
                      <a:lnTo>
                        <a:pt x="2021" y="520"/>
                      </a:lnTo>
                      <a:lnTo>
                        <a:pt x="1987" y="454"/>
                      </a:lnTo>
                      <a:lnTo>
                        <a:pt x="1959" y="409"/>
                      </a:lnTo>
                      <a:lnTo>
                        <a:pt x="1937" y="384"/>
                      </a:lnTo>
                      <a:lnTo>
                        <a:pt x="1930" y="376"/>
                      </a:lnTo>
                      <a:lnTo>
                        <a:pt x="1907" y="341"/>
                      </a:lnTo>
                      <a:lnTo>
                        <a:pt x="1882" y="314"/>
                      </a:lnTo>
                      <a:lnTo>
                        <a:pt x="1856" y="293"/>
                      </a:lnTo>
                      <a:lnTo>
                        <a:pt x="1829" y="279"/>
                      </a:lnTo>
                      <a:lnTo>
                        <a:pt x="1801" y="269"/>
                      </a:lnTo>
                      <a:lnTo>
                        <a:pt x="1774" y="264"/>
                      </a:lnTo>
                      <a:lnTo>
                        <a:pt x="1746" y="263"/>
                      </a:lnTo>
                      <a:lnTo>
                        <a:pt x="1720" y="264"/>
                      </a:lnTo>
                      <a:lnTo>
                        <a:pt x="1694" y="267"/>
                      </a:lnTo>
                      <a:lnTo>
                        <a:pt x="1671" y="273"/>
                      </a:lnTo>
                      <a:lnTo>
                        <a:pt x="1651" y="280"/>
                      </a:lnTo>
                      <a:lnTo>
                        <a:pt x="1634" y="288"/>
                      </a:lnTo>
                      <a:lnTo>
                        <a:pt x="1618" y="293"/>
                      </a:lnTo>
                      <a:lnTo>
                        <a:pt x="1608" y="299"/>
                      </a:lnTo>
                      <a:lnTo>
                        <a:pt x="1600" y="303"/>
                      </a:lnTo>
                      <a:lnTo>
                        <a:pt x="1598" y="305"/>
                      </a:lnTo>
                      <a:lnTo>
                        <a:pt x="1564" y="314"/>
                      </a:lnTo>
                      <a:lnTo>
                        <a:pt x="1537" y="318"/>
                      </a:lnTo>
                      <a:lnTo>
                        <a:pt x="1512" y="318"/>
                      </a:lnTo>
                      <a:lnTo>
                        <a:pt x="1491" y="316"/>
                      </a:lnTo>
                      <a:lnTo>
                        <a:pt x="1473" y="312"/>
                      </a:lnTo>
                      <a:lnTo>
                        <a:pt x="1456" y="305"/>
                      </a:lnTo>
                      <a:lnTo>
                        <a:pt x="1442" y="298"/>
                      </a:lnTo>
                      <a:lnTo>
                        <a:pt x="1427" y="290"/>
                      </a:lnTo>
                      <a:lnTo>
                        <a:pt x="1421" y="55"/>
                      </a:lnTo>
                      <a:lnTo>
                        <a:pt x="1420" y="54"/>
                      </a:lnTo>
                      <a:lnTo>
                        <a:pt x="1414" y="51"/>
                      </a:lnTo>
                      <a:lnTo>
                        <a:pt x="1407" y="45"/>
                      </a:lnTo>
                      <a:lnTo>
                        <a:pt x="1397" y="39"/>
                      </a:lnTo>
                      <a:lnTo>
                        <a:pt x="1384" y="32"/>
                      </a:lnTo>
                      <a:lnTo>
                        <a:pt x="1368" y="25"/>
                      </a:lnTo>
                      <a:lnTo>
                        <a:pt x="1351" y="18"/>
                      </a:lnTo>
                      <a:lnTo>
                        <a:pt x="1333" y="12"/>
                      </a:lnTo>
                      <a:lnTo>
                        <a:pt x="1313" y="6"/>
                      </a:lnTo>
                      <a:lnTo>
                        <a:pt x="1291" y="2"/>
                      </a:lnTo>
                      <a:lnTo>
                        <a:pt x="1268" y="0"/>
                      </a:lnTo>
                      <a:lnTo>
                        <a:pt x="1247" y="0"/>
                      </a:lnTo>
                      <a:lnTo>
                        <a:pt x="1222" y="3"/>
                      </a:lnTo>
                      <a:lnTo>
                        <a:pt x="1199" y="10"/>
                      </a:lnTo>
                      <a:lnTo>
                        <a:pt x="1176" y="21"/>
                      </a:lnTo>
                      <a:lnTo>
                        <a:pt x="1153" y="35"/>
                      </a:lnTo>
                      <a:lnTo>
                        <a:pt x="1196" y="72"/>
                      </a:lnTo>
                      <a:lnTo>
                        <a:pt x="1195" y="78"/>
                      </a:lnTo>
                      <a:lnTo>
                        <a:pt x="1192" y="83"/>
                      </a:lnTo>
                      <a:lnTo>
                        <a:pt x="1190" y="88"/>
                      </a:lnTo>
                      <a:lnTo>
                        <a:pt x="1190" y="94"/>
                      </a:lnTo>
                      <a:lnTo>
                        <a:pt x="1173" y="293"/>
                      </a:lnTo>
                      <a:lnTo>
                        <a:pt x="1172" y="295"/>
                      </a:lnTo>
                      <a:lnTo>
                        <a:pt x="1164" y="299"/>
                      </a:lnTo>
                      <a:lnTo>
                        <a:pt x="1154" y="306"/>
                      </a:lnTo>
                      <a:lnTo>
                        <a:pt x="1141" y="314"/>
                      </a:lnTo>
                      <a:lnTo>
                        <a:pt x="1122" y="321"/>
                      </a:lnTo>
                      <a:lnTo>
                        <a:pt x="1099" y="328"/>
                      </a:lnTo>
                      <a:lnTo>
                        <a:pt x="1073" y="334"/>
                      </a:lnTo>
                      <a:lnTo>
                        <a:pt x="1043" y="337"/>
                      </a:lnTo>
                      <a:lnTo>
                        <a:pt x="1023" y="335"/>
                      </a:lnTo>
                      <a:lnTo>
                        <a:pt x="1004" y="332"/>
                      </a:lnTo>
                      <a:lnTo>
                        <a:pt x="985" y="325"/>
                      </a:lnTo>
                      <a:lnTo>
                        <a:pt x="969" y="318"/>
                      </a:lnTo>
                      <a:lnTo>
                        <a:pt x="951" y="309"/>
                      </a:lnTo>
                      <a:lnTo>
                        <a:pt x="933" y="302"/>
                      </a:lnTo>
                      <a:lnTo>
                        <a:pt x="913" y="296"/>
                      </a:lnTo>
                      <a:lnTo>
                        <a:pt x="890" y="293"/>
                      </a:lnTo>
                      <a:lnTo>
                        <a:pt x="873" y="322"/>
                      </a:lnTo>
                      <a:lnTo>
                        <a:pt x="854" y="355"/>
                      </a:lnTo>
                      <a:lnTo>
                        <a:pt x="834" y="394"/>
                      </a:lnTo>
                      <a:lnTo>
                        <a:pt x="813" y="436"/>
                      </a:lnTo>
                      <a:lnTo>
                        <a:pt x="793" y="482"/>
                      </a:lnTo>
                      <a:lnTo>
                        <a:pt x="776" y="530"/>
                      </a:lnTo>
                      <a:lnTo>
                        <a:pt x="763" y="579"/>
                      </a:lnTo>
                      <a:lnTo>
                        <a:pt x="753" y="630"/>
                      </a:lnTo>
                      <a:lnTo>
                        <a:pt x="766" y="648"/>
                      </a:lnTo>
                      <a:lnTo>
                        <a:pt x="780" y="667"/>
                      </a:lnTo>
                      <a:lnTo>
                        <a:pt x="798" y="686"/>
                      </a:lnTo>
                      <a:lnTo>
                        <a:pt x="815" y="706"/>
                      </a:lnTo>
                      <a:lnTo>
                        <a:pt x="835" y="726"/>
                      </a:lnTo>
                      <a:lnTo>
                        <a:pt x="857" y="748"/>
                      </a:lnTo>
                      <a:lnTo>
                        <a:pt x="880" y="770"/>
                      </a:lnTo>
                      <a:lnTo>
                        <a:pt x="906" y="791"/>
                      </a:lnTo>
                      <a:lnTo>
                        <a:pt x="1078" y="959"/>
                      </a:lnTo>
                      <a:lnTo>
                        <a:pt x="1060" y="968"/>
                      </a:lnTo>
                      <a:lnTo>
                        <a:pt x="1036" y="981"/>
                      </a:lnTo>
                      <a:lnTo>
                        <a:pt x="1007" y="996"/>
                      </a:lnTo>
                      <a:lnTo>
                        <a:pt x="972" y="1019"/>
                      </a:lnTo>
                      <a:lnTo>
                        <a:pt x="933" y="1047"/>
                      </a:lnTo>
                      <a:lnTo>
                        <a:pt x="893" y="1079"/>
                      </a:lnTo>
                      <a:lnTo>
                        <a:pt x="850" y="1118"/>
                      </a:lnTo>
                      <a:lnTo>
                        <a:pt x="806" y="1161"/>
                      </a:lnTo>
                      <a:lnTo>
                        <a:pt x="764" y="1211"/>
                      </a:lnTo>
                      <a:lnTo>
                        <a:pt x="722" y="1268"/>
                      </a:lnTo>
                      <a:lnTo>
                        <a:pt x="682" y="1331"/>
                      </a:lnTo>
                      <a:lnTo>
                        <a:pt x="646" y="1401"/>
                      </a:lnTo>
                      <a:lnTo>
                        <a:pt x="614" y="1479"/>
                      </a:lnTo>
                      <a:lnTo>
                        <a:pt x="587" y="1562"/>
                      </a:lnTo>
                      <a:lnTo>
                        <a:pt x="565" y="1655"/>
                      </a:lnTo>
                      <a:lnTo>
                        <a:pt x="552" y="1754"/>
                      </a:lnTo>
                      <a:lnTo>
                        <a:pt x="140" y="1773"/>
                      </a:lnTo>
                      <a:lnTo>
                        <a:pt x="0" y="2226"/>
                      </a:lnTo>
                      <a:lnTo>
                        <a:pt x="1382" y="1949"/>
                      </a:lnTo>
                      <a:lnTo>
                        <a:pt x="1382" y="1711"/>
                      </a:lnTo>
                      <a:lnTo>
                        <a:pt x="720" y="1746"/>
                      </a:lnTo>
                      <a:lnTo>
                        <a:pt x="733" y="1725"/>
                      </a:lnTo>
                      <a:lnTo>
                        <a:pt x="748" y="1704"/>
                      </a:lnTo>
                      <a:lnTo>
                        <a:pt x="767" y="1679"/>
                      </a:lnTo>
                      <a:lnTo>
                        <a:pt x="789" y="1652"/>
                      </a:lnTo>
                      <a:lnTo>
                        <a:pt x="812" y="1624"/>
                      </a:lnTo>
                      <a:lnTo>
                        <a:pt x="838" y="1595"/>
                      </a:lnTo>
                      <a:lnTo>
                        <a:pt x="865" y="1567"/>
                      </a:lnTo>
                      <a:lnTo>
                        <a:pt x="897" y="1536"/>
                      </a:lnTo>
                      <a:lnTo>
                        <a:pt x="929" y="1506"/>
                      </a:lnTo>
                      <a:lnTo>
                        <a:pt x="965" y="1477"/>
                      </a:lnTo>
                      <a:lnTo>
                        <a:pt x="1001" y="1448"/>
                      </a:lnTo>
                      <a:lnTo>
                        <a:pt x="1042" y="1422"/>
                      </a:lnTo>
                      <a:lnTo>
                        <a:pt x="1083" y="1396"/>
                      </a:lnTo>
                      <a:lnTo>
                        <a:pt x="1127" y="1373"/>
                      </a:lnTo>
                      <a:lnTo>
                        <a:pt x="1173" y="1353"/>
                      </a:lnTo>
                      <a:lnTo>
                        <a:pt x="1221" y="1334"/>
                      </a:lnTo>
                      <a:lnTo>
                        <a:pt x="1235" y="1330"/>
                      </a:lnTo>
                      <a:lnTo>
                        <a:pt x="1250" y="1324"/>
                      </a:lnTo>
                      <a:lnTo>
                        <a:pt x="1265" y="1320"/>
                      </a:lnTo>
                      <a:lnTo>
                        <a:pt x="1281" y="1317"/>
                      </a:lnTo>
                      <a:lnTo>
                        <a:pt x="1297" y="1313"/>
                      </a:lnTo>
                      <a:lnTo>
                        <a:pt x="1313" y="1310"/>
                      </a:lnTo>
                      <a:lnTo>
                        <a:pt x="1329" y="1307"/>
                      </a:lnTo>
                      <a:lnTo>
                        <a:pt x="1343" y="1304"/>
                      </a:lnTo>
                      <a:lnTo>
                        <a:pt x="1560" y="1702"/>
                      </a:lnTo>
                      <a:lnTo>
                        <a:pt x="1382" y="1711"/>
                      </a:lnTo>
                      <a:lnTo>
                        <a:pt x="1382" y="1949"/>
                      </a:lnTo>
                      <a:close/>
                    </a:path>
                  </a:pathLst>
                </a:custGeom>
                <a:noFill/>
                <a:ln w="44450">
                  <a:solidFill>
                    <a:srgbClr val="33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32" name="Freeform 10"/>
                <p:cNvSpPr>
                  <a:spLocks/>
                </p:cNvSpPr>
                <p:nvPr/>
              </p:nvSpPr>
              <p:spPr bwMode="auto">
                <a:xfrm>
                  <a:off x="1152" y="7702"/>
                  <a:ext cx="156" cy="131"/>
                </a:xfrm>
                <a:custGeom>
                  <a:avLst/>
                  <a:gdLst>
                    <a:gd name="T0" fmla="*/ 93 w 199"/>
                    <a:gd name="T1" fmla="*/ 103 h 166"/>
                    <a:gd name="T2" fmla="*/ 0 w 199"/>
                    <a:gd name="T3" fmla="*/ 0 h 166"/>
                    <a:gd name="T4" fmla="*/ 122 w 199"/>
                    <a:gd name="T5" fmla="*/ 46 h 166"/>
                    <a:gd name="T6" fmla="*/ 118 w 199"/>
                    <a:gd name="T7" fmla="*/ 54 h 166"/>
                    <a:gd name="T8" fmla="*/ 114 w 199"/>
                    <a:gd name="T9" fmla="*/ 60 h 166"/>
                    <a:gd name="T10" fmla="*/ 111 w 199"/>
                    <a:gd name="T11" fmla="*/ 66 h 166"/>
                    <a:gd name="T12" fmla="*/ 107 w 199"/>
                    <a:gd name="T13" fmla="*/ 74 h 166"/>
                    <a:gd name="T14" fmla="*/ 103 w 199"/>
                    <a:gd name="T15" fmla="*/ 81 h 166"/>
                    <a:gd name="T16" fmla="*/ 99 w 199"/>
                    <a:gd name="T17" fmla="*/ 89 h 166"/>
                    <a:gd name="T18" fmla="*/ 96 w 199"/>
                    <a:gd name="T19" fmla="*/ 96 h 166"/>
                    <a:gd name="T20" fmla="*/ 93 w 199"/>
                    <a:gd name="T21" fmla="*/ 103 h 1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9"/>
                    <a:gd name="T34" fmla="*/ 0 h 166"/>
                    <a:gd name="T35" fmla="*/ 199 w 199"/>
                    <a:gd name="T36" fmla="*/ 166 h 1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9" h="166">
                      <a:moveTo>
                        <a:pt x="150" y="166"/>
                      </a:moveTo>
                      <a:lnTo>
                        <a:pt x="0" y="0"/>
                      </a:lnTo>
                      <a:lnTo>
                        <a:pt x="199" y="74"/>
                      </a:lnTo>
                      <a:lnTo>
                        <a:pt x="193" y="86"/>
                      </a:lnTo>
                      <a:lnTo>
                        <a:pt x="186" y="96"/>
                      </a:lnTo>
                      <a:lnTo>
                        <a:pt x="180" y="107"/>
                      </a:lnTo>
                      <a:lnTo>
                        <a:pt x="174" y="119"/>
                      </a:lnTo>
                      <a:lnTo>
                        <a:pt x="167" y="130"/>
                      </a:lnTo>
                      <a:lnTo>
                        <a:pt x="161" y="143"/>
                      </a:lnTo>
                      <a:lnTo>
                        <a:pt x="156" y="155"/>
                      </a:lnTo>
                      <a:lnTo>
                        <a:pt x="150" y="166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33" name="Freeform 11"/>
                <p:cNvSpPr>
                  <a:spLocks/>
                </p:cNvSpPr>
                <p:nvPr/>
              </p:nvSpPr>
              <p:spPr bwMode="auto">
                <a:xfrm>
                  <a:off x="1035" y="7932"/>
                  <a:ext cx="186" cy="107"/>
                </a:xfrm>
                <a:custGeom>
                  <a:avLst/>
                  <a:gdLst>
                    <a:gd name="T0" fmla="*/ 127 w 237"/>
                    <a:gd name="T1" fmla="*/ 84 h 136"/>
                    <a:gd name="T2" fmla="*/ 0 w 237"/>
                    <a:gd name="T3" fmla="*/ 0 h 136"/>
                    <a:gd name="T4" fmla="*/ 146 w 237"/>
                    <a:gd name="T5" fmla="*/ 14 h 136"/>
                    <a:gd name="T6" fmla="*/ 140 w 237"/>
                    <a:gd name="T7" fmla="*/ 31 h 136"/>
                    <a:gd name="T8" fmla="*/ 136 w 237"/>
                    <a:gd name="T9" fmla="*/ 49 h 136"/>
                    <a:gd name="T10" fmla="*/ 132 w 237"/>
                    <a:gd name="T11" fmla="*/ 66 h 136"/>
                    <a:gd name="T12" fmla="*/ 127 w 237"/>
                    <a:gd name="T13" fmla="*/ 84 h 1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7"/>
                    <a:gd name="T22" fmla="*/ 0 h 136"/>
                    <a:gd name="T23" fmla="*/ 237 w 237"/>
                    <a:gd name="T24" fmla="*/ 136 h 1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7" h="136">
                      <a:moveTo>
                        <a:pt x="207" y="136"/>
                      </a:moveTo>
                      <a:lnTo>
                        <a:pt x="0" y="0"/>
                      </a:lnTo>
                      <a:lnTo>
                        <a:pt x="237" y="23"/>
                      </a:lnTo>
                      <a:lnTo>
                        <a:pt x="228" y="51"/>
                      </a:lnTo>
                      <a:lnTo>
                        <a:pt x="221" y="79"/>
                      </a:lnTo>
                      <a:lnTo>
                        <a:pt x="214" y="107"/>
                      </a:lnTo>
                      <a:lnTo>
                        <a:pt x="207" y="136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34" name="Freeform 12"/>
                <p:cNvSpPr>
                  <a:spLocks/>
                </p:cNvSpPr>
                <p:nvPr/>
              </p:nvSpPr>
              <p:spPr bwMode="auto">
                <a:xfrm>
                  <a:off x="991" y="8357"/>
                  <a:ext cx="216" cy="101"/>
                </a:xfrm>
                <a:custGeom>
                  <a:avLst/>
                  <a:gdLst>
                    <a:gd name="T0" fmla="*/ 155 w 274"/>
                    <a:gd name="T1" fmla="*/ 0 h 129"/>
                    <a:gd name="T2" fmla="*/ 158 w 274"/>
                    <a:gd name="T3" fmla="*/ 20 h 129"/>
                    <a:gd name="T4" fmla="*/ 162 w 274"/>
                    <a:gd name="T5" fmla="*/ 40 h 129"/>
                    <a:gd name="T6" fmla="*/ 166 w 274"/>
                    <a:gd name="T7" fmla="*/ 60 h 129"/>
                    <a:gd name="T8" fmla="*/ 170 w 274"/>
                    <a:gd name="T9" fmla="*/ 79 h 129"/>
                    <a:gd name="T10" fmla="*/ 0 w 274"/>
                    <a:gd name="T11" fmla="*/ 66 h 129"/>
                    <a:gd name="T12" fmla="*/ 155 w 274"/>
                    <a:gd name="T13" fmla="*/ 0 h 1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4"/>
                    <a:gd name="T22" fmla="*/ 0 h 129"/>
                    <a:gd name="T23" fmla="*/ 274 w 274"/>
                    <a:gd name="T24" fmla="*/ 129 h 1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4" h="129">
                      <a:moveTo>
                        <a:pt x="248" y="0"/>
                      </a:moveTo>
                      <a:lnTo>
                        <a:pt x="254" y="32"/>
                      </a:lnTo>
                      <a:lnTo>
                        <a:pt x="260" y="65"/>
                      </a:lnTo>
                      <a:lnTo>
                        <a:pt x="267" y="97"/>
                      </a:lnTo>
                      <a:lnTo>
                        <a:pt x="274" y="129"/>
                      </a:lnTo>
                      <a:lnTo>
                        <a:pt x="0" y="107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35" name="Freeform 13"/>
                <p:cNvSpPr>
                  <a:spLocks/>
                </p:cNvSpPr>
                <p:nvPr/>
              </p:nvSpPr>
              <p:spPr bwMode="auto">
                <a:xfrm>
                  <a:off x="981" y="8153"/>
                  <a:ext cx="200" cy="99"/>
                </a:xfrm>
                <a:custGeom>
                  <a:avLst/>
                  <a:gdLst>
                    <a:gd name="T0" fmla="*/ 156 w 254"/>
                    <a:gd name="T1" fmla="*/ 78 h 126"/>
                    <a:gd name="T2" fmla="*/ 0 w 254"/>
                    <a:gd name="T3" fmla="*/ 24 h 126"/>
                    <a:gd name="T4" fmla="*/ 157 w 254"/>
                    <a:gd name="T5" fmla="*/ 0 h 126"/>
                    <a:gd name="T6" fmla="*/ 157 w 254"/>
                    <a:gd name="T7" fmla="*/ 19 h 126"/>
                    <a:gd name="T8" fmla="*/ 156 w 254"/>
                    <a:gd name="T9" fmla="*/ 39 h 126"/>
                    <a:gd name="T10" fmla="*/ 156 w 254"/>
                    <a:gd name="T11" fmla="*/ 58 h 126"/>
                    <a:gd name="T12" fmla="*/ 156 w 254"/>
                    <a:gd name="T13" fmla="*/ 78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4"/>
                    <a:gd name="T22" fmla="*/ 0 h 126"/>
                    <a:gd name="T23" fmla="*/ 254 w 25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4" h="126">
                      <a:moveTo>
                        <a:pt x="251" y="126"/>
                      </a:moveTo>
                      <a:lnTo>
                        <a:pt x="0" y="39"/>
                      </a:lnTo>
                      <a:lnTo>
                        <a:pt x="254" y="0"/>
                      </a:lnTo>
                      <a:lnTo>
                        <a:pt x="253" y="31"/>
                      </a:lnTo>
                      <a:lnTo>
                        <a:pt x="251" y="63"/>
                      </a:lnTo>
                      <a:lnTo>
                        <a:pt x="251" y="94"/>
                      </a:lnTo>
                      <a:lnTo>
                        <a:pt x="251" y="126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36" name="Freeform 14"/>
                <p:cNvSpPr>
                  <a:spLocks/>
                </p:cNvSpPr>
                <p:nvPr/>
              </p:nvSpPr>
              <p:spPr bwMode="auto">
                <a:xfrm>
                  <a:off x="1196" y="8738"/>
                  <a:ext cx="197" cy="171"/>
                </a:xfrm>
                <a:custGeom>
                  <a:avLst/>
                  <a:gdLst>
                    <a:gd name="T0" fmla="*/ 155 w 250"/>
                    <a:gd name="T1" fmla="*/ 65 h 218"/>
                    <a:gd name="T2" fmla="*/ 0 w 250"/>
                    <a:gd name="T3" fmla="*/ 134 h 218"/>
                    <a:gd name="T4" fmla="*/ 106 w 250"/>
                    <a:gd name="T5" fmla="*/ 0 h 218"/>
                    <a:gd name="T6" fmla="*/ 111 w 250"/>
                    <a:gd name="T7" fmla="*/ 8 h 218"/>
                    <a:gd name="T8" fmla="*/ 118 w 250"/>
                    <a:gd name="T9" fmla="*/ 17 h 218"/>
                    <a:gd name="T10" fmla="*/ 125 w 250"/>
                    <a:gd name="T11" fmla="*/ 25 h 218"/>
                    <a:gd name="T12" fmla="*/ 129 w 250"/>
                    <a:gd name="T13" fmla="*/ 33 h 218"/>
                    <a:gd name="T14" fmla="*/ 136 w 250"/>
                    <a:gd name="T15" fmla="*/ 42 h 218"/>
                    <a:gd name="T16" fmla="*/ 142 w 250"/>
                    <a:gd name="T17" fmla="*/ 49 h 218"/>
                    <a:gd name="T18" fmla="*/ 149 w 250"/>
                    <a:gd name="T19" fmla="*/ 57 h 218"/>
                    <a:gd name="T20" fmla="*/ 155 w 250"/>
                    <a:gd name="T21" fmla="*/ 65 h 2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0"/>
                    <a:gd name="T34" fmla="*/ 0 h 218"/>
                    <a:gd name="T35" fmla="*/ 250 w 250"/>
                    <a:gd name="T36" fmla="*/ 218 h 2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0" h="218">
                      <a:moveTo>
                        <a:pt x="250" y="106"/>
                      </a:moveTo>
                      <a:lnTo>
                        <a:pt x="0" y="218"/>
                      </a:lnTo>
                      <a:lnTo>
                        <a:pt x="171" y="0"/>
                      </a:lnTo>
                      <a:lnTo>
                        <a:pt x="179" y="13"/>
                      </a:lnTo>
                      <a:lnTo>
                        <a:pt x="190" y="28"/>
                      </a:lnTo>
                      <a:lnTo>
                        <a:pt x="200" y="41"/>
                      </a:lnTo>
                      <a:lnTo>
                        <a:pt x="208" y="54"/>
                      </a:lnTo>
                      <a:lnTo>
                        <a:pt x="218" y="67"/>
                      </a:lnTo>
                      <a:lnTo>
                        <a:pt x="229" y="80"/>
                      </a:lnTo>
                      <a:lnTo>
                        <a:pt x="240" y="93"/>
                      </a:lnTo>
                      <a:lnTo>
                        <a:pt x="250" y="106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37" name="Freeform 15"/>
                <p:cNvSpPr>
                  <a:spLocks/>
                </p:cNvSpPr>
                <p:nvPr/>
              </p:nvSpPr>
              <p:spPr bwMode="auto">
                <a:xfrm>
                  <a:off x="1064" y="8555"/>
                  <a:ext cx="216" cy="133"/>
                </a:xfrm>
                <a:custGeom>
                  <a:avLst/>
                  <a:gdLst>
                    <a:gd name="T0" fmla="*/ 170 w 275"/>
                    <a:gd name="T1" fmla="*/ 74 h 170"/>
                    <a:gd name="T2" fmla="*/ 0 w 275"/>
                    <a:gd name="T3" fmla="*/ 104 h 170"/>
                    <a:gd name="T4" fmla="*/ 137 w 275"/>
                    <a:gd name="T5" fmla="*/ 0 h 170"/>
                    <a:gd name="T6" fmla="*/ 140 w 275"/>
                    <a:gd name="T7" fmla="*/ 9 h 170"/>
                    <a:gd name="T8" fmla="*/ 144 w 275"/>
                    <a:gd name="T9" fmla="*/ 19 h 170"/>
                    <a:gd name="T10" fmla="*/ 148 w 275"/>
                    <a:gd name="T11" fmla="*/ 29 h 170"/>
                    <a:gd name="T12" fmla="*/ 152 w 275"/>
                    <a:gd name="T13" fmla="*/ 38 h 170"/>
                    <a:gd name="T14" fmla="*/ 156 w 275"/>
                    <a:gd name="T15" fmla="*/ 47 h 170"/>
                    <a:gd name="T16" fmla="*/ 160 w 275"/>
                    <a:gd name="T17" fmla="*/ 56 h 170"/>
                    <a:gd name="T18" fmla="*/ 166 w 275"/>
                    <a:gd name="T19" fmla="*/ 66 h 170"/>
                    <a:gd name="T20" fmla="*/ 170 w 275"/>
                    <a:gd name="T21" fmla="*/ 74 h 1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5"/>
                    <a:gd name="T34" fmla="*/ 0 h 170"/>
                    <a:gd name="T35" fmla="*/ 275 w 275"/>
                    <a:gd name="T36" fmla="*/ 170 h 1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5" h="170">
                      <a:moveTo>
                        <a:pt x="275" y="122"/>
                      </a:moveTo>
                      <a:lnTo>
                        <a:pt x="0" y="170"/>
                      </a:lnTo>
                      <a:lnTo>
                        <a:pt x="221" y="0"/>
                      </a:lnTo>
                      <a:lnTo>
                        <a:pt x="227" y="15"/>
                      </a:lnTo>
                      <a:lnTo>
                        <a:pt x="233" y="31"/>
                      </a:lnTo>
                      <a:lnTo>
                        <a:pt x="240" y="47"/>
                      </a:lnTo>
                      <a:lnTo>
                        <a:pt x="246" y="62"/>
                      </a:lnTo>
                      <a:lnTo>
                        <a:pt x="253" y="77"/>
                      </a:lnTo>
                      <a:lnTo>
                        <a:pt x="260" y="92"/>
                      </a:lnTo>
                      <a:lnTo>
                        <a:pt x="268" y="108"/>
                      </a:lnTo>
                      <a:lnTo>
                        <a:pt x="275" y="122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38" name="Freeform 16"/>
                <p:cNvSpPr>
                  <a:spLocks/>
                </p:cNvSpPr>
                <p:nvPr/>
              </p:nvSpPr>
              <p:spPr bwMode="auto">
                <a:xfrm>
                  <a:off x="1636" y="7658"/>
                  <a:ext cx="153" cy="529"/>
                </a:xfrm>
                <a:custGeom>
                  <a:avLst/>
                  <a:gdLst>
                    <a:gd name="T0" fmla="*/ 120 w 195"/>
                    <a:gd name="T1" fmla="*/ 402 h 673"/>
                    <a:gd name="T2" fmla="*/ 21 w 195"/>
                    <a:gd name="T3" fmla="*/ 9 h 673"/>
                    <a:gd name="T4" fmla="*/ 20 w 195"/>
                    <a:gd name="T5" fmla="*/ 5 h 673"/>
                    <a:gd name="T6" fmla="*/ 17 w 195"/>
                    <a:gd name="T7" fmla="*/ 2 h 673"/>
                    <a:gd name="T8" fmla="*/ 13 w 195"/>
                    <a:gd name="T9" fmla="*/ 0 h 673"/>
                    <a:gd name="T10" fmla="*/ 8 w 195"/>
                    <a:gd name="T11" fmla="*/ 0 h 673"/>
                    <a:gd name="T12" fmla="*/ 4 w 195"/>
                    <a:gd name="T13" fmla="*/ 2 h 673"/>
                    <a:gd name="T14" fmla="*/ 2 w 195"/>
                    <a:gd name="T15" fmla="*/ 6 h 673"/>
                    <a:gd name="T16" fmla="*/ 0 w 195"/>
                    <a:gd name="T17" fmla="*/ 10 h 673"/>
                    <a:gd name="T18" fmla="*/ 0 w 195"/>
                    <a:gd name="T19" fmla="*/ 14 h 673"/>
                    <a:gd name="T20" fmla="*/ 98 w 195"/>
                    <a:gd name="T21" fmla="*/ 408 h 673"/>
                    <a:gd name="T22" fmla="*/ 98 w 195"/>
                    <a:gd name="T23" fmla="*/ 408 h 673"/>
                    <a:gd name="T24" fmla="*/ 100 w 195"/>
                    <a:gd name="T25" fmla="*/ 412 h 673"/>
                    <a:gd name="T26" fmla="*/ 104 w 195"/>
                    <a:gd name="T27" fmla="*/ 414 h 673"/>
                    <a:gd name="T28" fmla="*/ 107 w 195"/>
                    <a:gd name="T29" fmla="*/ 416 h 673"/>
                    <a:gd name="T30" fmla="*/ 112 w 195"/>
                    <a:gd name="T31" fmla="*/ 416 h 673"/>
                    <a:gd name="T32" fmla="*/ 116 w 195"/>
                    <a:gd name="T33" fmla="*/ 414 h 673"/>
                    <a:gd name="T34" fmla="*/ 119 w 195"/>
                    <a:gd name="T35" fmla="*/ 411 h 673"/>
                    <a:gd name="T36" fmla="*/ 120 w 195"/>
                    <a:gd name="T37" fmla="*/ 406 h 673"/>
                    <a:gd name="T38" fmla="*/ 120 w 195"/>
                    <a:gd name="T39" fmla="*/ 402 h 673"/>
                    <a:gd name="T40" fmla="*/ 120 w 195"/>
                    <a:gd name="T41" fmla="*/ 402 h 6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673"/>
                    <a:gd name="T65" fmla="*/ 195 w 195"/>
                    <a:gd name="T66" fmla="*/ 673 h 6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673">
                      <a:moveTo>
                        <a:pt x="195" y="651"/>
                      </a:moveTo>
                      <a:lnTo>
                        <a:pt x="35" y="15"/>
                      </a:lnTo>
                      <a:lnTo>
                        <a:pt x="32" y="7"/>
                      </a:lnTo>
                      <a:lnTo>
                        <a:pt x="28" y="3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6" y="3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23"/>
                      </a:lnTo>
                      <a:lnTo>
                        <a:pt x="159" y="660"/>
                      </a:lnTo>
                      <a:lnTo>
                        <a:pt x="162" y="667"/>
                      </a:lnTo>
                      <a:lnTo>
                        <a:pt x="168" y="671"/>
                      </a:lnTo>
                      <a:lnTo>
                        <a:pt x="175" y="673"/>
                      </a:lnTo>
                      <a:lnTo>
                        <a:pt x="182" y="673"/>
                      </a:lnTo>
                      <a:lnTo>
                        <a:pt x="188" y="670"/>
                      </a:lnTo>
                      <a:lnTo>
                        <a:pt x="194" y="666"/>
                      </a:lnTo>
                      <a:lnTo>
                        <a:pt x="195" y="658"/>
                      </a:lnTo>
                      <a:lnTo>
                        <a:pt x="195" y="6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39" name="Freeform 17"/>
                <p:cNvSpPr>
                  <a:spLocks/>
                </p:cNvSpPr>
                <p:nvPr/>
              </p:nvSpPr>
              <p:spPr bwMode="auto">
                <a:xfrm>
                  <a:off x="1840" y="7658"/>
                  <a:ext cx="153" cy="529"/>
                </a:xfrm>
                <a:custGeom>
                  <a:avLst/>
                  <a:gdLst>
                    <a:gd name="T0" fmla="*/ 112 w 195"/>
                    <a:gd name="T1" fmla="*/ 0 h 673"/>
                    <a:gd name="T2" fmla="*/ 107 w 195"/>
                    <a:gd name="T3" fmla="*/ 0 h 673"/>
                    <a:gd name="T4" fmla="*/ 104 w 195"/>
                    <a:gd name="T5" fmla="*/ 2 h 673"/>
                    <a:gd name="T6" fmla="*/ 100 w 195"/>
                    <a:gd name="T7" fmla="*/ 5 h 673"/>
                    <a:gd name="T8" fmla="*/ 98 w 195"/>
                    <a:gd name="T9" fmla="*/ 9 h 673"/>
                    <a:gd name="T10" fmla="*/ 98 w 195"/>
                    <a:gd name="T11" fmla="*/ 9 h 673"/>
                    <a:gd name="T12" fmla="*/ 0 w 195"/>
                    <a:gd name="T13" fmla="*/ 402 h 673"/>
                    <a:gd name="T14" fmla="*/ 0 w 195"/>
                    <a:gd name="T15" fmla="*/ 402 h 673"/>
                    <a:gd name="T16" fmla="*/ 0 w 195"/>
                    <a:gd name="T17" fmla="*/ 406 h 673"/>
                    <a:gd name="T18" fmla="*/ 2 w 195"/>
                    <a:gd name="T19" fmla="*/ 411 h 673"/>
                    <a:gd name="T20" fmla="*/ 4 w 195"/>
                    <a:gd name="T21" fmla="*/ 414 h 673"/>
                    <a:gd name="T22" fmla="*/ 8 w 195"/>
                    <a:gd name="T23" fmla="*/ 416 h 673"/>
                    <a:gd name="T24" fmla="*/ 13 w 195"/>
                    <a:gd name="T25" fmla="*/ 416 h 673"/>
                    <a:gd name="T26" fmla="*/ 17 w 195"/>
                    <a:gd name="T27" fmla="*/ 414 h 673"/>
                    <a:gd name="T28" fmla="*/ 20 w 195"/>
                    <a:gd name="T29" fmla="*/ 412 h 673"/>
                    <a:gd name="T30" fmla="*/ 21 w 195"/>
                    <a:gd name="T31" fmla="*/ 408 h 673"/>
                    <a:gd name="T32" fmla="*/ 120 w 195"/>
                    <a:gd name="T33" fmla="*/ 14 h 673"/>
                    <a:gd name="T34" fmla="*/ 120 w 195"/>
                    <a:gd name="T35" fmla="*/ 10 h 673"/>
                    <a:gd name="T36" fmla="*/ 119 w 195"/>
                    <a:gd name="T37" fmla="*/ 6 h 673"/>
                    <a:gd name="T38" fmla="*/ 116 w 195"/>
                    <a:gd name="T39" fmla="*/ 2 h 673"/>
                    <a:gd name="T40" fmla="*/ 112 w 195"/>
                    <a:gd name="T41" fmla="*/ 0 h 6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95"/>
                    <a:gd name="T64" fmla="*/ 0 h 673"/>
                    <a:gd name="T65" fmla="*/ 195 w 195"/>
                    <a:gd name="T66" fmla="*/ 673 h 6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95" h="673">
                      <a:moveTo>
                        <a:pt x="182" y="0"/>
                      </a:moveTo>
                      <a:lnTo>
                        <a:pt x="175" y="0"/>
                      </a:lnTo>
                      <a:lnTo>
                        <a:pt x="168" y="3"/>
                      </a:lnTo>
                      <a:lnTo>
                        <a:pt x="162" y="7"/>
                      </a:lnTo>
                      <a:lnTo>
                        <a:pt x="159" y="15"/>
                      </a:lnTo>
                      <a:lnTo>
                        <a:pt x="0" y="651"/>
                      </a:lnTo>
                      <a:lnTo>
                        <a:pt x="0" y="658"/>
                      </a:lnTo>
                      <a:lnTo>
                        <a:pt x="2" y="666"/>
                      </a:lnTo>
                      <a:lnTo>
                        <a:pt x="6" y="670"/>
                      </a:lnTo>
                      <a:lnTo>
                        <a:pt x="13" y="673"/>
                      </a:lnTo>
                      <a:lnTo>
                        <a:pt x="20" y="673"/>
                      </a:lnTo>
                      <a:lnTo>
                        <a:pt x="28" y="671"/>
                      </a:lnTo>
                      <a:lnTo>
                        <a:pt x="32" y="667"/>
                      </a:lnTo>
                      <a:lnTo>
                        <a:pt x="35" y="660"/>
                      </a:lnTo>
                      <a:lnTo>
                        <a:pt x="195" y="23"/>
                      </a:lnTo>
                      <a:lnTo>
                        <a:pt x="195" y="16"/>
                      </a:lnTo>
                      <a:lnTo>
                        <a:pt x="194" y="9"/>
                      </a:lnTo>
                      <a:lnTo>
                        <a:pt x="189" y="3"/>
                      </a:ln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40" name="Freeform 18"/>
                <p:cNvSpPr>
                  <a:spLocks/>
                </p:cNvSpPr>
                <p:nvPr/>
              </p:nvSpPr>
              <p:spPr bwMode="auto">
                <a:xfrm>
                  <a:off x="1656" y="7527"/>
                  <a:ext cx="309" cy="110"/>
                </a:xfrm>
                <a:custGeom>
                  <a:avLst/>
                  <a:gdLst>
                    <a:gd name="T0" fmla="*/ 4 w 393"/>
                    <a:gd name="T1" fmla="*/ 85 h 140"/>
                    <a:gd name="T2" fmla="*/ 6 w 393"/>
                    <a:gd name="T3" fmla="*/ 86 h 140"/>
                    <a:gd name="T4" fmla="*/ 8 w 393"/>
                    <a:gd name="T5" fmla="*/ 86 h 140"/>
                    <a:gd name="T6" fmla="*/ 10 w 393"/>
                    <a:gd name="T7" fmla="*/ 85 h 140"/>
                    <a:gd name="T8" fmla="*/ 11 w 393"/>
                    <a:gd name="T9" fmla="*/ 83 h 140"/>
                    <a:gd name="T10" fmla="*/ 44 w 393"/>
                    <a:gd name="T11" fmla="*/ 24 h 140"/>
                    <a:gd name="T12" fmla="*/ 82 w 393"/>
                    <a:gd name="T13" fmla="*/ 85 h 140"/>
                    <a:gd name="T14" fmla="*/ 125 w 393"/>
                    <a:gd name="T15" fmla="*/ 21 h 140"/>
                    <a:gd name="T16" fmla="*/ 164 w 393"/>
                    <a:gd name="T17" fmla="*/ 85 h 140"/>
                    <a:gd name="T18" fmla="*/ 203 w 393"/>
                    <a:gd name="T19" fmla="*/ 24 h 140"/>
                    <a:gd name="T20" fmla="*/ 233 w 393"/>
                    <a:gd name="T21" fmla="*/ 81 h 140"/>
                    <a:gd name="T22" fmla="*/ 233 w 393"/>
                    <a:gd name="T23" fmla="*/ 81 h 140"/>
                    <a:gd name="T24" fmla="*/ 234 w 393"/>
                    <a:gd name="T25" fmla="*/ 82 h 140"/>
                    <a:gd name="T26" fmla="*/ 236 w 393"/>
                    <a:gd name="T27" fmla="*/ 85 h 140"/>
                    <a:gd name="T28" fmla="*/ 238 w 393"/>
                    <a:gd name="T29" fmla="*/ 85 h 140"/>
                    <a:gd name="T30" fmla="*/ 241 w 393"/>
                    <a:gd name="T31" fmla="*/ 83 h 140"/>
                    <a:gd name="T32" fmla="*/ 242 w 393"/>
                    <a:gd name="T33" fmla="*/ 82 h 140"/>
                    <a:gd name="T34" fmla="*/ 243 w 393"/>
                    <a:gd name="T35" fmla="*/ 81 h 140"/>
                    <a:gd name="T36" fmla="*/ 243 w 393"/>
                    <a:gd name="T37" fmla="*/ 79 h 140"/>
                    <a:gd name="T38" fmla="*/ 243 w 393"/>
                    <a:gd name="T39" fmla="*/ 76 h 140"/>
                    <a:gd name="T40" fmla="*/ 204 w 393"/>
                    <a:gd name="T41" fmla="*/ 1 h 140"/>
                    <a:gd name="T42" fmla="*/ 164 w 393"/>
                    <a:gd name="T43" fmla="*/ 64 h 140"/>
                    <a:gd name="T44" fmla="*/ 126 w 393"/>
                    <a:gd name="T45" fmla="*/ 0 h 140"/>
                    <a:gd name="T46" fmla="*/ 83 w 393"/>
                    <a:gd name="T47" fmla="*/ 64 h 140"/>
                    <a:gd name="T48" fmla="*/ 44 w 393"/>
                    <a:gd name="T49" fmla="*/ 1 h 140"/>
                    <a:gd name="T50" fmla="*/ 2 w 393"/>
                    <a:gd name="T51" fmla="*/ 79 h 140"/>
                    <a:gd name="T52" fmla="*/ 0 w 393"/>
                    <a:gd name="T53" fmla="*/ 80 h 140"/>
                    <a:gd name="T54" fmla="*/ 2 w 393"/>
                    <a:gd name="T55" fmla="*/ 82 h 140"/>
                    <a:gd name="T56" fmla="*/ 2 w 393"/>
                    <a:gd name="T57" fmla="*/ 83 h 140"/>
                    <a:gd name="T58" fmla="*/ 4 w 393"/>
                    <a:gd name="T59" fmla="*/ 85 h 140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393"/>
                    <a:gd name="T91" fmla="*/ 0 h 140"/>
                    <a:gd name="T92" fmla="*/ 393 w 393"/>
                    <a:gd name="T93" fmla="*/ 140 h 140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393" h="140">
                      <a:moveTo>
                        <a:pt x="6" y="138"/>
                      </a:moveTo>
                      <a:lnTo>
                        <a:pt x="9" y="140"/>
                      </a:lnTo>
                      <a:lnTo>
                        <a:pt x="13" y="140"/>
                      </a:lnTo>
                      <a:lnTo>
                        <a:pt x="16" y="138"/>
                      </a:lnTo>
                      <a:lnTo>
                        <a:pt x="18" y="135"/>
                      </a:lnTo>
                      <a:lnTo>
                        <a:pt x="71" y="39"/>
                      </a:lnTo>
                      <a:lnTo>
                        <a:pt x="132" y="138"/>
                      </a:lnTo>
                      <a:lnTo>
                        <a:pt x="202" y="34"/>
                      </a:lnTo>
                      <a:lnTo>
                        <a:pt x="264" y="138"/>
                      </a:lnTo>
                      <a:lnTo>
                        <a:pt x="328" y="39"/>
                      </a:lnTo>
                      <a:lnTo>
                        <a:pt x="376" y="131"/>
                      </a:lnTo>
                      <a:lnTo>
                        <a:pt x="379" y="134"/>
                      </a:lnTo>
                      <a:lnTo>
                        <a:pt x="381" y="137"/>
                      </a:lnTo>
                      <a:lnTo>
                        <a:pt x="386" y="137"/>
                      </a:lnTo>
                      <a:lnTo>
                        <a:pt x="389" y="135"/>
                      </a:lnTo>
                      <a:lnTo>
                        <a:pt x="392" y="134"/>
                      </a:lnTo>
                      <a:lnTo>
                        <a:pt x="393" y="131"/>
                      </a:lnTo>
                      <a:lnTo>
                        <a:pt x="393" y="127"/>
                      </a:lnTo>
                      <a:lnTo>
                        <a:pt x="393" y="124"/>
                      </a:lnTo>
                      <a:lnTo>
                        <a:pt x="329" y="1"/>
                      </a:lnTo>
                      <a:lnTo>
                        <a:pt x="264" y="104"/>
                      </a:lnTo>
                      <a:lnTo>
                        <a:pt x="204" y="0"/>
                      </a:lnTo>
                      <a:lnTo>
                        <a:pt x="133" y="104"/>
                      </a:lnTo>
                      <a:lnTo>
                        <a:pt x="71" y="1"/>
                      </a:lnTo>
                      <a:lnTo>
                        <a:pt x="2" y="127"/>
                      </a:lnTo>
                      <a:lnTo>
                        <a:pt x="0" y="130"/>
                      </a:lnTo>
                      <a:lnTo>
                        <a:pt x="2" y="132"/>
                      </a:lnTo>
                      <a:lnTo>
                        <a:pt x="3" y="135"/>
                      </a:lnTo>
                      <a:lnTo>
                        <a:pt x="6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41" name="Rectangle 19"/>
                <p:cNvSpPr>
                  <a:spLocks noChangeArrowheads="1"/>
                </p:cNvSpPr>
                <p:nvPr/>
              </p:nvSpPr>
              <p:spPr bwMode="auto">
                <a:xfrm>
                  <a:off x="1671" y="8172"/>
                  <a:ext cx="291" cy="252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42" name="Freeform 20"/>
                <p:cNvSpPr>
                  <a:spLocks/>
                </p:cNvSpPr>
                <p:nvPr/>
              </p:nvSpPr>
              <p:spPr bwMode="auto">
                <a:xfrm>
                  <a:off x="1727" y="8336"/>
                  <a:ext cx="176" cy="176"/>
                </a:xfrm>
                <a:custGeom>
                  <a:avLst/>
                  <a:gdLst>
                    <a:gd name="T0" fmla="*/ 69 w 223"/>
                    <a:gd name="T1" fmla="*/ 138 h 225"/>
                    <a:gd name="T2" fmla="*/ 83 w 223"/>
                    <a:gd name="T3" fmla="*/ 136 h 225"/>
                    <a:gd name="T4" fmla="*/ 96 w 223"/>
                    <a:gd name="T5" fmla="*/ 132 h 225"/>
                    <a:gd name="T6" fmla="*/ 108 w 223"/>
                    <a:gd name="T7" fmla="*/ 126 h 225"/>
                    <a:gd name="T8" fmla="*/ 118 w 223"/>
                    <a:gd name="T9" fmla="*/ 117 h 225"/>
                    <a:gd name="T10" fmla="*/ 127 w 223"/>
                    <a:gd name="T11" fmla="*/ 108 h 225"/>
                    <a:gd name="T12" fmla="*/ 133 w 223"/>
                    <a:gd name="T13" fmla="*/ 95 h 225"/>
                    <a:gd name="T14" fmla="*/ 137 w 223"/>
                    <a:gd name="T15" fmla="*/ 83 h 225"/>
                    <a:gd name="T16" fmla="*/ 139 w 223"/>
                    <a:gd name="T17" fmla="*/ 69 h 225"/>
                    <a:gd name="T18" fmla="*/ 137 w 223"/>
                    <a:gd name="T19" fmla="*/ 55 h 225"/>
                    <a:gd name="T20" fmla="*/ 133 w 223"/>
                    <a:gd name="T21" fmla="*/ 42 h 225"/>
                    <a:gd name="T22" fmla="*/ 127 w 223"/>
                    <a:gd name="T23" fmla="*/ 30 h 225"/>
                    <a:gd name="T24" fmla="*/ 118 w 223"/>
                    <a:gd name="T25" fmla="*/ 20 h 225"/>
                    <a:gd name="T26" fmla="*/ 108 w 223"/>
                    <a:gd name="T27" fmla="*/ 12 h 225"/>
                    <a:gd name="T28" fmla="*/ 96 w 223"/>
                    <a:gd name="T29" fmla="*/ 5 h 225"/>
                    <a:gd name="T30" fmla="*/ 83 w 223"/>
                    <a:gd name="T31" fmla="*/ 2 h 225"/>
                    <a:gd name="T32" fmla="*/ 69 w 223"/>
                    <a:gd name="T33" fmla="*/ 0 h 225"/>
                    <a:gd name="T34" fmla="*/ 56 w 223"/>
                    <a:gd name="T35" fmla="*/ 2 h 225"/>
                    <a:gd name="T36" fmla="*/ 43 w 223"/>
                    <a:gd name="T37" fmla="*/ 5 h 225"/>
                    <a:gd name="T38" fmla="*/ 31 w 223"/>
                    <a:gd name="T39" fmla="*/ 12 h 225"/>
                    <a:gd name="T40" fmla="*/ 21 w 223"/>
                    <a:gd name="T41" fmla="*/ 20 h 225"/>
                    <a:gd name="T42" fmla="*/ 12 w 223"/>
                    <a:gd name="T43" fmla="*/ 30 h 225"/>
                    <a:gd name="T44" fmla="*/ 6 w 223"/>
                    <a:gd name="T45" fmla="*/ 42 h 225"/>
                    <a:gd name="T46" fmla="*/ 2 w 223"/>
                    <a:gd name="T47" fmla="*/ 55 h 225"/>
                    <a:gd name="T48" fmla="*/ 0 w 223"/>
                    <a:gd name="T49" fmla="*/ 69 h 225"/>
                    <a:gd name="T50" fmla="*/ 2 w 223"/>
                    <a:gd name="T51" fmla="*/ 83 h 225"/>
                    <a:gd name="T52" fmla="*/ 6 w 223"/>
                    <a:gd name="T53" fmla="*/ 95 h 225"/>
                    <a:gd name="T54" fmla="*/ 12 w 223"/>
                    <a:gd name="T55" fmla="*/ 108 h 225"/>
                    <a:gd name="T56" fmla="*/ 21 w 223"/>
                    <a:gd name="T57" fmla="*/ 117 h 225"/>
                    <a:gd name="T58" fmla="*/ 31 w 223"/>
                    <a:gd name="T59" fmla="*/ 126 h 225"/>
                    <a:gd name="T60" fmla="*/ 43 w 223"/>
                    <a:gd name="T61" fmla="*/ 132 h 225"/>
                    <a:gd name="T62" fmla="*/ 56 w 223"/>
                    <a:gd name="T63" fmla="*/ 136 h 225"/>
                    <a:gd name="T64" fmla="*/ 69 w 223"/>
                    <a:gd name="T65" fmla="*/ 138 h 2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3"/>
                    <a:gd name="T100" fmla="*/ 0 h 225"/>
                    <a:gd name="T101" fmla="*/ 223 w 223"/>
                    <a:gd name="T102" fmla="*/ 225 h 22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3" h="225">
                      <a:moveTo>
                        <a:pt x="111" y="225"/>
                      </a:moveTo>
                      <a:lnTo>
                        <a:pt x="133" y="222"/>
                      </a:lnTo>
                      <a:lnTo>
                        <a:pt x="155" y="216"/>
                      </a:lnTo>
                      <a:lnTo>
                        <a:pt x="173" y="206"/>
                      </a:lnTo>
                      <a:lnTo>
                        <a:pt x="189" y="192"/>
                      </a:lnTo>
                      <a:lnTo>
                        <a:pt x="204" y="176"/>
                      </a:lnTo>
                      <a:lnTo>
                        <a:pt x="214" y="156"/>
                      </a:lnTo>
                      <a:lnTo>
                        <a:pt x="220" y="136"/>
                      </a:lnTo>
                      <a:lnTo>
                        <a:pt x="223" y="113"/>
                      </a:lnTo>
                      <a:lnTo>
                        <a:pt x="220" y="89"/>
                      </a:lnTo>
                      <a:lnTo>
                        <a:pt x="214" y="69"/>
                      </a:lnTo>
                      <a:lnTo>
                        <a:pt x="204" y="49"/>
                      </a:lnTo>
                      <a:lnTo>
                        <a:pt x="189" y="33"/>
                      </a:lnTo>
                      <a:lnTo>
                        <a:pt x="173" y="19"/>
                      </a:lnTo>
                      <a:lnTo>
                        <a:pt x="155" y="9"/>
                      </a:lnTo>
                      <a:lnTo>
                        <a:pt x="133" y="3"/>
                      </a:lnTo>
                      <a:lnTo>
                        <a:pt x="111" y="0"/>
                      </a:lnTo>
                      <a:lnTo>
                        <a:pt x="90" y="3"/>
                      </a:lnTo>
                      <a:lnTo>
                        <a:pt x="68" y="9"/>
                      </a:lnTo>
                      <a:lnTo>
                        <a:pt x="49" y="19"/>
                      </a:lnTo>
                      <a:lnTo>
                        <a:pt x="33" y="33"/>
                      </a:lnTo>
                      <a:lnTo>
                        <a:pt x="19" y="49"/>
                      </a:lnTo>
                      <a:lnTo>
                        <a:pt x="9" y="69"/>
                      </a:lnTo>
                      <a:lnTo>
                        <a:pt x="3" y="89"/>
                      </a:lnTo>
                      <a:lnTo>
                        <a:pt x="0" y="113"/>
                      </a:lnTo>
                      <a:lnTo>
                        <a:pt x="3" y="136"/>
                      </a:lnTo>
                      <a:lnTo>
                        <a:pt x="9" y="156"/>
                      </a:lnTo>
                      <a:lnTo>
                        <a:pt x="19" y="176"/>
                      </a:lnTo>
                      <a:lnTo>
                        <a:pt x="33" y="192"/>
                      </a:lnTo>
                      <a:lnTo>
                        <a:pt x="49" y="206"/>
                      </a:lnTo>
                      <a:lnTo>
                        <a:pt x="68" y="216"/>
                      </a:lnTo>
                      <a:lnTo>
                        <a:pt x="90" y="222"/>
                      </a:lnTo>
                      <a:lnTo>
                        <a:pt x="111" y="2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43" name="Freeform 21"/>
                <p:cNvSpPr>
                  <a:spLocks/>
                </p:cNvSpPr>
                <p:nvPr/>
              </p:nvSpPr>
              <p:spPr bwMode="auto">
                <a:xfrm>
                  <a:off x="1397" y="7167"/>
                  <a:ext cx="833" cy="1047"/>
                </a:xfrm>
                <a:custGeom>
                  <a:avLst/>
                  <a:gdLst>
                    <a:gd name="T0" fmla="*/ 556 w 1061"/>
                    <a:gd name="T1" fmla="*/ 143 h 1332"/>
                    <a:gd name="T2" fmla="*/ 597 w 1061"/>
                    <a:gd name="T3" fmla="*/ 215 h 1332"/>
                    <a:gd name="T4" fmla="*/ 618 w 1061"/>
                    <a:gd name="T5" fmla="*/ 294 h 1332"/>
                    <a:gd name="T6" fmla="*/ 615 w 1061"/>
                    <a:gd name="T7" fmla="*/ 374 h 1332"/>
                    <a:gd name="T8" fmla="*/ 587 w 1061"/>
                    <a:gd name="T9" fmla="*/ 451 h 1332"/>
                    <a:gd name="T10" fmla="*/ 538 w 1061"/>
                    <a:gd name="T11" fmla="*/ 518 h 1332"/>
                    <a:gd name="T12" fmla="*/ 532 w 1061"/>
                    <a:gd name="T13" fmla="*/ 527 h 1332"/>
                    <a:gd name="T14" fmla="*/ 517 w 1061"/>
                    <a:gd name="T15" fmla="*/ 544 h 1332"/>
                    <a:gd name="T16" fmla="*/ 495 w 1061"/>
                    <a:gd name="T17" fmla="*/ 573 h 1332"/>
                    <a:gd name="T18" fmla="*/ 448 w 1061"/>
                    <a:gd name="T19" fmla="*/ 655 h 1332"/>
                    <a:gd name="T20" fmla="*/ 413 w 1061"/>
                    <a:gd name="T21" fmla="*/ 755 h 1332"/>
                    <a:gd name="T22" fmla="*/ 243 w 1061"/>
                    <a:gd name="T23" fmla="*/ 750 h 1332"/>
                    <a:gd name="T24" fmla="*/ 202 w 1061"/>
                    <a:gd name="T25" fmla="*/ 640 h 1332"/>
                    <a:gd name="T26" fmla="*/ 148 w 1061"/>
                    <a:gd name="T27" fmla="*/ 553 h 1332"/>
                    <a:gd name="T28" fmla="*/ 109 w 1061"/>
                    <a:gd name="T29" fmla="*/ 511 h 1332"/>
                    <a:gd name="T30" fmla="*/ 59 w 1061"/>
                    <a:gd name="T31" fmla="*/ 436 h 1332"/>
                    <a:gd name="T32" fmla="*/ 35 w 1061"/>
                    <a:gd name="T33" fmla="*/ 351 h 1332"/>
                    <a:gd name="T34" fmla="*/ 38 w 1061"/>
                    <a:gd name="T35" fmla="*/ 265 h 1332"/>
                    <a:gd name="T36" fmla="*/ 67 w 1061"/>
                    <a:gd name="T37" fmla="*/ 187 h 1332"/>
                    <a:gd name="T38" fmla="*/ 116 w 1061"/>
                    <a:gd name="T39" fmla="*/ 120 h 1332"/>
                    <a:gd name="T40" fmla="*/ 151 w 1061"/>
                    <a:gd name="T41" fmla="*/ 92 h 1332"/>
                    <a:gd name="T42" fmla="*/ 187 w 1061"/>
                    <a:gd name="T43" fmla="*/ 68 h 1332"/>
                    <a:gd name="T44" fmla="*/ 225 w 1061"/>
                    <a:gd name="T45" fmla="*/ 50 h 1332"/>
                    <a:gd name="T46" fmla="*/ 268 w 1061"/>
                    <a:gd name="T47" fmla="*/ 39 h 1332"/>
                    <a:gd name="T48" fmla="*/ 311 w 1061"/>
                    <a:gd name="T49" fmla="*/ 34 h 1332"/>
                    <a:gd name="T50" fmla="*/ 356 w 1061"/>
                    <a:gd name="T51" fmla="*/ 36 h 1332"/>
                    <a:gd name="T52" fmla="*/ 400 w 1061"/>
                    <a:gd name="T53" fmla="*/ 42 h 1332"/>
                    <a:gd name="T54" fmla="*/ 441 w 1061"/>
                    <a:gd name="T55" fmla="*/ 57 h 1332"/>
                    <a:gd name="T56" fmla="*/ 480 w 1061"/>
                    <a:gd name="T57" fmla="*/ 76 h 1332"/>
                    <a:gd name="T58" fmla="*/ 515 w 1061"/>
                    <a:gd name="T59" fmla="*/ 101 h 1332"/>
                    <a:gd name="T60" fmla="*/ 538 w 1061"/>
                    <a:gd name="T61" fmla="*/ 121 h 1332"/>
                    <a:gd name="T62" fmla="*/ 539 w 1061"/>
                    <a:gd name="T63" fmla="*/ 123 h 1332"/>
                    <a:gd name="T64" fmla="*/ 572 w 1061"/>
                    <a:gd name="T65" fmla="*/ 110 h 1332"/>
                    <a:gd name="T66" fmla="*/ 550 w 1061"/>
                    <a:gd name="T67" fmla="*/ 85 h 1332"/>
                    <a:gd name="T68" fmla="*/ 510 w 1061"/>
                    <a:gd name="T69" fmla="*/ 56 h 1332"/>
                    <a:gd name="T70" fmla="*/ 469 w 1061"/>
                    <a:gd name="T71" fmla="*/ 31 h 1332"/>
                    <a:gd name="T72" fmla="*/ 423 w 1061"/>
                    <a:gd name="T73" fmla="*/ 14 h 1332"/>
                    <a:gd name="T74" fmla="*/ 375 w 1061"/>
                    <a:gd name="T75" fmla="*/ 4 h 1332"/>
                    <a:gd name="T76" fmla="*/ 326 w 1061"/>
                    <a:gd name="T77" fmla="*/ 0 h 1332"/>
                    <a:gd name="T78" fmla="*/ 229 w 1061"/>
                    <a:gd name="T79" fmla="*/ 14 h 1332"/>
                    <a:gd name="T80" fmla="*/ 144 w 1061"/>
                    <a:gd name="T81" fmla="*/ 54 h 1332"/>
                    <a:gd name="T82" fmla="*/ 75 w 1061"/>
                    <a:gd name="T83" fmla="*/ 117 h 1332"/>
                    <a:gd name="T84" fmla="*/ 25 w 1061"/>
                    <a:gd name="T85" fmla="*/ 195 h 1332"/>
                    <a:gd name="T86" fmla="*/ 2 w 1061"/>
                    <a:gd name="T87" fmla="*/ 288 h 1332"/>
                    <a:gd name="T88" fmla="*/ 7 w 1061"/>
                    <a:gd name="T89" fmla="*/ 388 h 1332"/>
                    <a:gd name="T90" fmla="*/ 43 w 1061"/>
                    <a:gd name="T91" fmla="*/ 479 h 1332"/>
                    <a:gd name="T92" fmla="*/ 108 w 1061"/>
                    <a:gd name="T93" fmla="*/ 557 h 1332"/>
                    <a:gd name="T94" fmla="*/ 153 w 1061"/>
                    <a:gd name="T95" fmla="*/ 625 h 1332"/>
                    <a:gd name="T96" fmla="*/ 203 w 1061"/>
                    <a:gd name="T97" fmla="*/ 729 h 1332"/>
                    <a:gd name="T98" fmla="*/ 215 w 1061"/>
                    <a:gd name="T99" fmla="*/ 823 h 1332"/>
                    <a:gd name="T100" fmla="*/ 446 w 1061"/>
                    <a:gd name="T101" fmla="*/ 760 h 1332"/>
                    <a:gd name="T102" fmla="*/ 501 w 1061"/>
                    <a:gd name="T103" fmla="*/ 629 h 1332"/>
                    <a:gd name="T104" fmla="*/ 557 w 1061"/>
                    <a:gd name="T105" fmla="*/ 549 h 1332"/>
                    <a:gd name="T106" fmla="*/ 570 w 1061"/>
                    <a:gd name="T107" fmla="*/ 533 h 1332"/>
                    <a:gd name="T108" fmla="*/ 588 w 1061"/>
                    <a:gd name="T109" fmla="*/ 512 h 1332"/>
                    <a:gd name="T110" fmla="*/ 594 w 1061"/>
                    <a:gd name="T111" fmla="*/ 507 h 1332"/>
                    <a:gd name="T112" fmla="*/ 607 w 1061"/>
                    <a:gd name="T113" fmla="*/ 487 h 1332"/>
                    <a:gd name="T114" fmla="*/ 638 w 1061"/>
                    <a:gd name="T115" fmla="*/ 418 h 1332"/>
                    <a:gd name="T116" fmla="*/ 652 w 1061"/>
                    <a:gd name="T117" fmla="*/ 345 h 1332"/>
                    <a:gd name="T118" fmla="*/ 648 w 1061"/>
                    <a:gd name="T119" fmla="*/ 269 h 1332"/>
                    <a:gd name="T120" fmla="*/ 624 w 1061"/>
                    <a:gd name="T121" fmla="*/ 191 h 1332"/>
                    <a:gd name="T122" fmla="*/ 584 w 1061"/>
                    <a:gd name="T123" fmla="*/ 123 h 133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061"/>
                    <a:gd name="T187" fmla="*/ 0 h 1332"/>
                    <a:gd name="T188" fmla="*/ 1061 w 1061"/>
                    <a:gd name="T189" fmla="*/ 1332 h 133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061" h="1332">
                      <a:moveTo>
                        <a:pt x="948" y="199"/>
                      </a:moveTo>
                      <a:lnTo>
                        <a:pt x="875" y="199"/>
                      </a:lnTo>
                      <a:lnTo>
                        <a:pt x="902" y="232"/>
                      </a:lnTo>
                      <a:lnTo>
                        <a:pt x="927" y="269"/>
                      </a:lnTo>
                      <a:lnTo>
                        <a:pt x="948" y="307"/>
                      </a:lnTo>
                      <a:lnTo>
                        <a:pt x="968" y="348"/>
                      </a:lnTo>
                      <a:lnTo>
                        <a:pt x="984" y="391"/>
                      </a:lnTo>
                      <a:lnTo>
                        <a:pt x="996" y="433"/>
                      </a:lnTo>
                      <a:lnTo>
                        <a:pt x="1003" y="476"/>
                      </a:lnTo>
                      <a:lnTo>
                        <a:pt x="1006" y="518"/>
                      </a:lnTo>
                      <a:lnTo>
                        <a:pt x="1003" y="563"/>
                      </a:lnTo>
                      <a:lnTo>
                        <a:pt x="997" y="606"/>
                      </a:lnTo>
                      <a:lnTo>
                        <a:pt x="986" y="650"/>
                      </a:lnTo>
                      <a:lnTo>
                        <a:pt x="971" y="691"/>
                      </a:lnTo>
                      <a:lnTo>
                        <a:pt x="953" y="730"/>
                      </a:lnTo>
                      <a:lnTo>
                        <a:pt x="929" y="769"/>
                      </a:lnTo>
                      <a:lnTo>
                        <a:pt x="903" y="806"/>
                      </a:lnTo>
                      <a:lnTo>
                        <a:pt x="873" y="839"/>
                      </a:lnTo>
                      <a:lnTo>
                        <a:pt x="872" y="840"/>
                      </a:lnTo>
                      <a:lnTo>
                        <a:pt x="867" y="846"/>
                      </a:lnTo>
                      <a:lnTo>
                        <a:pt x="862" y="853"/>
                      </a:lnTo>
                      <a:lnTo>
                        <a:pt x="854" y="862"/>
                      </a:lnTo>
                      <a:lnTo>
                        <a:pt x="846" y="870"/>
                      </a:lnTo>
                      <a:lnTo>
                        <a:pt x="839" y="881"/>
                      </a:lnTo>
                      <a:lnTo>
                        <a:pt x="831" y="888"/>
                      </a:lnTo>
                      <a:lnTo>
                        <a:pt x="827" y="895"/>
                      </a:lnTo>
                      <a:lnTo>
                        <a:pt x="804" y="928"/>
                      </a:lnTo>
                      <a:lnTo>
                        <a:pt x="778" y="967"/>
                      </a:lnTo>
                      <a:lnTo>
                        <a:pt x="750" y="1012"/>
                      </a:lnTo>
                      <a:lnTo>
                        <a:pt x="726" y="1060"/>
                      </a:lnTo>
                      <a:lnTo>
                        <a:pt x="703" y="1112"/>
                      </a:lnTo>
                      <a:lnTo>
                        <a:pt x="684" y="1166"/>
                      </a:lnTo>
                      <a:lnTo>
                        <a:pt x="670" y="1221"/>
                      </a:lnTo>
                      <a:lnTo>
                        <a:pt x="662" y="1278"/>
                      </a:lnTo>
                      <a:lnTo>
                        <a:pt x="404" y="1278"/>
                      </a:lnTo>
                      <a:lnTo>
                        <a:pt x="395" y="1214"/>
                      </a:lnTo>
                      <a:lnTo>
                        <a:pt x="379" y="1152"/>
                      </a:lnTo>
                      <a:lnTo>
                        <a:pt x="355" y="1091"/>
                      </a:lnTo>
                      <a:lnTo>
                        <a:pt x="327" y="1035"/>
                      </a:lnTo>
                      <a:lnTo>
                        <a:pt x="297" y="982"/>
                      </a:lnTo>
                      <a:lnTo>
                        <a:pt x="268" y="935"/>
                      </a:lnTo>
                      <a:lnTo>
                        <a:pt x="239" y="896"/>
                      </a:lnTo>
                      <a:lnTo>
                        <a:pt x="216" y="866"/>
                      </a:lnTo>
                      <a:lnTo>
                        <a:pt x="212" y="862"/>
                      </a:lnTo>
                      <a:lnTo>
                        <a:pt x="177" y="827"/>
                      </a:lnTo>
                      <a:lnTo>
                        <a:pt x="145" y="790"/>
                      </a:lnTo>
                      <a:lnTo>
                        <a:pt x="118" y="749"/>
                      </a:lnTo>
                      <a:lnTo>
                        <a:pt x="96" y="706"/>
                      </a:lnTo>
                      <a:lnTo>
                        <a:pt x="77" y="661"/>
                      </a:lnTo>
                      <a:lnTo>
                        <a:pt x="65" y="615"/>
                      </a:lnTo>
                      <a:lnTo>
                        <a:pt x="57" y="567"/>
                      </a:lnTo>
                      <a:lnTo>
                        <a:pt x="54" y="518"/>
                      </a:lnTo>
                      <a:lnTo>
                        <a:pt x="57" y="474"/>
                      </a:lnTo>
                      <a:lnTo>
                        <a:pt x="63" y="429"/>
                      </a:lnTo>
                      <a:lnTo>
                        <a:pt x="75" y="385"/>
                      </a:lnTo>
                      <a:lnTo>
                        <a:pt x="89" y="344"/>
                      </a:lnTo>
                      <a:lnTo>
                        <a:pt x="108" y="303"/>
                      </a:lnTo>
                      <a:lnTo>
                        <a:pt x="131" y="264"/>
                      </a:lnTo>
                      <a:lnTo>
                        <a:pt x="158" y="228"/>
                      </a:lnTo>
                      <a:lnTo>
                        <a:pt x="189" y="195"/>
                      </a:lnTo>
                      <a:lnTo>
                        <a:pt x="206" y="179"/>
                      </a:lnTo>
                      <a:lnTo>
                        <a:pt x="225" y="163"/>
                      </a:lnTo>
                      <a:lnTo>
                        <a:pt x="244" y="149"/>
                      </a:lnTo>
                      <a:lnTo>
                        <a:pt x="262" y="136"/>
                      </a:lnTo>
                      <a:lnTo>
                        <a:pt x="283" y="123"/>
                      </a:lnTo>
                      <a:lnTo>
                        <a:pt x="303" y="111"/>
                      </a:lnTo>
                      <a:lnTo>
                        <a:pt x="323" y="101"/>
                      </a:lnTo>
                      <a:lnTo>
                        <a:pt x="345" y="91"/>
                      </a:lnTo>
                      <a:lnTo>
                        <a:pt x="366" y="82"/>
                      </a:lnTo>
                      <a:lnTo>
                        <a:pt x="389" y="75"/>
                      </a:lnTo>
                      <a:lnTo>
                        <a:pt x="413" y="69"/>
                      </a:lnTo>
                      <a:lnTo>
                        <a:pt x="434" y="64"/>
                      </a:lnTo>
                      <a:lnTo>
                        <a:pt x="459" y="61"/>
                      </a:lnTo>
                      <a:lnTo>
                        <a:pt x="482" y="58"/>
                      </a:lnTo>
                      <a:lnTo>
                        <a:pt x="505" y="55"/>
                      </a:lnTo>
                      <a:lnTo>
                        <a:pt x="529" y="55"/>
                      </a:lnTo>
                      <a:lnTo>
                        <a:pt x="554" y="55"/>
                      </a:lnTo>
                      <a:lnTo>
                        <a:pt x="577" y="58"/>
                      </a:lnTo>
                      <a:lnTo>
                        <a:pt x="602" y="61"/>
                      </a:lnTo>
                      <a:lnTo>
                        <a:pt x="625" y="64"/>
                      </a:lnTo>
                      <a:lnTo>
                        <a:pt x="648" y="69"/>
                      </a:lnTo>
                      <a:lnTo>
                        <a:pt x="671" y="75"/>
                      </a:lnTo>
                      <a:lnTo>
                        <a:pt x="693" y="82"/>
                      </a:lnTo>
                      <a:lnTo>
                        <a:pt x="716" y="91"/>
                      </a:lnTo>
                      <a:lnTo>
                        <a:pt x="737" y="101"/>
                      </a:lnTo>
                      <a:lnTo>
                        <a:pt x="758" y="111"/>
                      </a:lnTo>
                      <a:lnTo>
                        <a:pt x="778" y="123"/>
                      </a:lnTo>
                      <a:lnTo>
                        <a:pt x="798" y="136"/>
                      </a:lnTo>
                      <a:lnTo>
                        <a:pt x="817" y="149"/>
                      </a:lnTo>
                      <a:lnTo>
                        <a:pt x="836" y="163"/>
                      </a:lnTo>
                      <a:lnTo>
                        <a:pt x="854" y="179"/>
                      </a:lnTo>
                      <a:lnTo>
                        <a:pt x="872" y="195"/>
                      </a:lnTo>
                      <a:lnTo>
                        <a:pt x="872" y="196"/>
                      </a:lnTo>
                      <a:lnTo>
                        <a:pt x="873" y="196"/>
                      </a:lnTo>
                      <a:lnTo>
                        <a:pt x="873" y="198"/>
                      </a:lnTo>
                      <a:lnTo>
                        <a:pt x="875" y="199"/>
                      </a:lnTo>
                      <a:lnTo>
                        <a:pt x="948" y="199"/>
                      </a:lnTo>
                      <a:lnTo>
                        <a:pt x="940" y="188"/>
                      </a:lnTo>
                      <a:lnTo>
                        <a:pt x="929" y="178"/>
                      </a:lnTo>
                      <a:lnTo>
                        <a:pt x="921" y="166"/>
                      </a:lnTo>
                      <a:lnTo>
                        <a:pt x="911" y="156"/>
                      </a:lnTo>
                      <a:lnTo>
                        <a:pt x="892" y="137"/>
                      </a:lnTo>
                      <a:lnTo>
                        <a:pt x="872" y="120"/>
                      </a:lnTo>
                      <a:lnTo>
                        <a:pt x="850" y="104"/>
                      </a:lnTo>
                      <a:lnTo>
                        <a:pt x="828" y="90"/>
                      </a:lnTo>
                      <a:lnTo>
                        <a:pt x="807" y="75"/>
                      </a:lnTo>
                      <a:lnTo>
                        <a:pt x="784" y="62"/>
                      </a:lnTo>
                      <a:lnTo>
                        <a:pt x="761" y="51"/>
                      </a:lnTo>
                      <a:lnTo>
                        <a:pt x="736" y="40"/>
                      </a:lnTo>
                      <a:lnTo>
                        <a:pt x="711" y="30"/>
                      </a:lnTo>
                      <a:lnTo>
                        <a:pt x="687" y="23"/>
                      </a:lnTo>
                      <a:lnTo>
                        <a:pt x="661" y="16"/>
                      </a:lnTo>
                      <a:lnTo>
                        <a:pt x="636" y="10"/>
                      </a:lnTo>
                      <a:lnTo>
                        <a:pt x="609" y="6"/>
                      </a:lnTo>
                      <a:lnTo>
                        <a:pt x="583" y="3"/>
                      </a:lnTo>
                      <a:lnTo>
                        <a:pt x="557" y="0"/>
                      </a:lnTo>
                      <a:lnTo>
                        <a:pt x="529" y="0"/>
                      </a:lnTo>
                      <a:lnTo>
                        <a:pt x="476" y="3"/>
                      </a:lnTo>
                      <a:lnTo>
                        <a:pt x="423" y="10"/>
                      </a:lnTo>
                      <a:lnTo>
                        <a:pt x="372" y="23"/>
                      </a:lnTo>
                      <a:lnTo>
                        <a:pt x="323" y="40"/>
                      </a:lnTo>
                      <a:lnTo>
                        <a:pt x="277" y="62"/>
                      </a:lnTo>
                      <a:lnTo>
                        <a:pt x="233" y="88"/>
                      </a:lnTo>
                      <a:lnTo>
                        <a:pt x="193" y="118"/>
                      </a:lnTo>
                      <a:lnTo>
                        <a:pt x="155" y="152"/>
                      </a:lnTo>
                      <a:lnTo>
                        <a:pt x="121" y="189"/>
                      </a:lnTo>
                      <a:lnTo>
                        <a:pt x="90" y="228"/>
                      </a:lnTo>
                      <a:lnTo>
                        <a:pt x="63" y="271"/>
                      </a:lnTo>
                      <a:lnTo>
                        <a:pt x="41" y="316"/>
                      </a:lnTo>
                      <a:lnTo>
                        <a:pt x="24" y="364"/>
                      </a:lnTo>
                      <a:lnTo>
                        <a:pt x="10" y="414"/>
                      </a:lnTo>
                      <a:lnTo>
                        <a:pt x="2" y="465"/>
                      </a:lnTo>
                      <a:lnTo>
                        <a:pt x="0" y="518"/>
                      </a:lnTo>
                      <a:lnTo>
                        <a:pt x="2" y="573"/>
                      </a:lnTo>
                      <a:lnTo>
                        <a:pt x="11" y="627"/>
                      </a:lnTo>
                      <a:lnTo>
                        <a:pt x="26" y="678"/>
                      </a:lnTo>
                      <a:lnTo>
                        <a:pt x="46" y="728"/>
                      </a:lnTo>
                      <a:lnTo>
                        <a:pt x="70" y="775"/>
                      </a:lnTo>
                      <a:lnTo>
                        <a:pt x="101" y="821"/>
                      </a:lnTo>
                      <a:lnTo>
                        <a:pt x="135" y="863"/>
                      </a:lnTo>
                      <a:lnTo>
                        <a:pt x="174" y="901"/>
                      </a:lnTo>
                      <a:lnTo>
                        <a:pt x="194" y="927"/>
                      </a:lnTo>
                      <a:lnTo>
                        <a:pt x="220" y="964"/>
                      </a:lnTo>
                      <a:lnTo>
                        <a:pt x="249" y="1011"/>
                      </a:lnTo>
                      <a:lnTo>
                        <a:pt x="280" y="1062"/>
                      </a:lnTo>
                      <a:lnTo>
                        <a:pt x="307" y="1120"/>
                      </a:lnTo>
                      <a:lnTo>
                        <a:pt x="330" y="1181"/>
                      </a:lnTo>
                      <a:lnTo>
                        <a:pt x="345" y="1243"/>
                      </a:lnTo>
                      <a:lnTo>
                        <a:pt x="349" y="1304"/>
                      </a:lnTo>
                      <a:lnTo>
                        <a:pt x="349" y="1332"/>
                      </a:lnTo>
                      <a:lnTo>
                        <a:pt x="719" y="1332"/>
                      </a:lnTo>
                      <a:lnTo>
                        <a:pt x="717" y="1304"/>
                      </a:lnTo>
                      <a:lnTo>
                        <a:pt x="724" y="1230"/>
                      </a:lnTo>
                      <a:lnTo>
                        <a:pt x="745" y="1155"/>
                      </a:lnTo>
                      <a:lnTo>
                        <a:pt x="776" y="1084"/>
                      </a:lnTo>
                      <a:lnTo>
                        <a:pt x="813" y="1018"/>
                      </a:lnTo>
                      <a:lnTo>
                        <a:pt x="849" y="961"/>
                      </a:lnTo>
                      <a:lnTo>
                        <a:pt x="880" y="917"/>
                      </a:lnTo>
                      <a:lnTo>
                        <a:pt x="903" y="888"/>
                      </a:lnTo>
                      <a:lnTo>
                        <a:pt x="914" y="876"/>
                      </a:lnTo>
                      <a:lnTo>
                        <a:pt x="915" y="875"/>
                      </a:lnTo>
                      <a:lnTo>
                        <a:pt x="925" y="863"/>
                      </a:lnTo>
                      <a:lnTo>
                        <a:pt x="935" y="853"/>
                      </a:lnTo>
                      <a:lnTo>
                        <a:pt x="944" y="842"/>
                      </a:lnTo>
                      <a:lnTo>
                        <a:pt x="954" y="830"/>
                      </a:lnTo>
                      <a:lnTo>
                        <a:pt x="963" y="820"/>
                      </a:lnTo>
                      <a:lnTo>
                        <a:pt x="961" y="820"/>
                      </a:lnTo>
                      <a:lnTo>
                        <a:pt x="984" y="787"/>
                      </a:lnTo>
                      <a:lnTo>
                        <a:pt x="1005" y="751"/>
                      </a:lnTo>
                      <a:lnTo>
                        <a:pt x="1022" y="715"/>
                      </a:lnTo>
                      <a:lnTo>
                        <a:pt x="1035" y="677"/>
                      </a:lnTo>
                      <a:lnTo>
                        <a:pt x="1046" y="638"/>
                      </a:lnTo>
                      <a:lnTo>
                        <a:pt x="1055" y="599"/>
                      </a:lnTo>
                      <a:lnTo>
                        <a:pt x="1059" y="559"/>
                      </a:lnTo>
                      <a:lnTo>
                        <a:pt x="1061" y="518"/>
                      </a:lnTo>
                      <a:lnTo>
                        <a:pt x="1058" y="476"/>
                      </a:lnTo>
                      <a:lnTo>
                        <a:pt x="1052" y="435"/>
                      </a:lnTo>
                      <a:lnTo>
                        <a:pt x="1042" y="391"/>
                      </a:lnTo>
                      <a:lnTo>
                        <a:pt x="1029" y="349"/>
                      </a:lnTo>
                      <a:lnTo>
                        <a:pt x="1012" y="309"/>
                      </a:lnTo>
                      <a:lnTo>
                        <a:pt x="993" y="270"/>
                      </a:lnTo>
                      <a:lnTo>
                        <a:pt x="971" y="234"/>
                      </a:lnTo>
                      <a:lnTo>
                        <a:pt x="948" y="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44" name="Freeform 22"/>
                <p:cNvSpPr>
                  <a:spLocks/>
                </p:cNvSpPr>
                <p:nvPr/>
              </p:nvSpPr>
              <p:spPr bwMode="auto">
                <a:xfrm>
                  <a:off x="1521" y="8014"/>
                  <a:ext cx="166" cy="322"/>
                </a:xfrm>
                <a:custGeom>
                  <a:avLst/>
                  <a:gdLst>
                    <a:gd name="T0" fmla="*/ 78 w 211"/>
                    <a:gd name="T1" fmla="*/ 0 h 410"/>
                    <a:gd name="T2" fmla="*/ 76 w 211"/>
                    <a:gd name="T3" fmla="*/ 2 h 410"/>
                    <a:gd name="T4" fmla="*/ 70 w 211"/>
                    <a:gd name="T5" fmla="*/ 7 h 410"/>
                    <a:gd name="T6" fmla="*/ 61 w 211"/>
                    <a:gd name="T7" fmla="*/ 14 h 410"/>
                    <a:gd name="T8" fmla="*/ 50 w 211"/>
                    <a:gd name="T9" fmla="*/ 25 h 410"/>
                    <a:gd name="T10" fmla="*/ 39 w 211"/>
                    <a:gd name="T11" fmla="*/ 38 h 410"/>
                    <a:gd name="T12" fmla="*/ 28 w 211"/>
                    <a:gd name="T13" fmla="*/ 53 h 410"/>
                    <a:gd name="T14" fmla="*/ 16 w 211"/>
                    <a:gd name="T15" fmla="*/ 71 h 410"/>
                    <a:gd name="T16" fmla="*/ 8 w 211"/>
                    <a:gd name="T17" fmla="*/ 88 h 410"/>
                    <a:gd name="T18" fmla="*/ 2 w 211"/>
                    <a:gd name="T19" fmla="*/ 108 h 410"/>
                    <a:gd name="T20" fmla="*/ 0 w 211"/>
                    <a:gd name="T21" fmla="*/ 128 h 410"/>
                    <a:gd name="T22" fmla="*/ 3 w 211"/>
                    <a:gd name="T23" fmla="*/ 150 h 410"/>
                    <a:gd name="T24" fmla="*/ 11 w 211"/>
                    <a:gd name="T25" fmla="*/ 171 h 410"/>
                    <a:gd name="T26" fmla="*/ 26 w 211"/>
                    <a:gd name="T27" fmla="*/ 192 h 410"/>
                    <a:gd name="T28" fmla="*/ 48 w 211"/>
                    <a:gd name="T29" fmla="*/ 213 h 410"/>
                    <a:gd name="T30" fmla="*/ 79 w 211"/>
                    <a:gd name="T31" fmla="*/ 234 h 410"/>
                    <a:gd name="T32" fmla="*/ 120 w 211"/>
                    <a:gd name="T33" fmla="*/ 253 h 410"/>
                    <a:gd name="T34" fmla="*/ 122 w 211"/>
                    <a:gd name="T35" fmla="*/ 246 h 410"/>
                    <a:gd name="T36" fmla="*/ 126 w 211"/>
                    <a:gd name="T37" fmla="*/ 225 h 410"/>
                    <a:gd name="T38" fmla="*/ 129 w 211"/>
                    <a:gd name="T39" fmla="*/ 196 h 410"/>
                    <a:gd name="T40" fmla="*/ 131 w 211"/>
                    <a:gd name="T41" fmla="*/ 159 h 410"/>
                    <a:gd name="T42" fmla="*/ 128 w 211"/>
                    <a:gd name="T43" fmla="*/ 118 h 410"/>
                    <a:gd name="T44" fmla="*/ 120 w 211"/>
                    <a:gd name="T45" fmla="*/ 76 h 410"/>
                    <a:gd name="T46" fmla="*/ 104 w 211"/>
                    <a:gd name="T47" fmla="*/ 36 h 410"/>
                    <a:gd name="T48" fmla="*/ 78 w 211"/>
                    <a:gd name="T49" fmla="*/ 0 h 4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1"/>
                    <a:gd name="T76" fmla="*/ 0 h 410"/>
                    <a:gd name="T77" fmla="*/ 211 w 211"/>
                    <a:gd name="T78" fmla="*/ 410 h 4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1" h="410">
                      <a:moveTo>
                        <a:pt x="126" y="0"/>
                      </a:moveTo>
                      <a:lnTo>
                        <a:pt x="123" y="3"/>
                      </a:lnTo>
                      <a:lnTo>
                        <a:pt x="113" y="12"/>
                      </a:lnTo>
                      <a:lnTo>
                        <a:pt x="99" y="23"/>
                      </a:lnTo>
                      <a:lnTo>
                        <a:pt x="81" y="41"/>
                      </a:lnTo>
                      <a:lnTo>
                        <a:pt x="62" y="62"/>
                      </a:lnTo>
                      <a:lnTo>
                        <a:pt x="44" y="87"/>
                      </a:lnTo>
                      <a:lnTo>
                        <a:pt x="26" y="114"/>
                      </a:lnTo>
                      <a:lnTo>
                        <a:pt x="13" y="143"/>
                      </a:lnTo>
                      <a:lnTo>
                        <a:pt x="3" y="175"/>
                      </a:lnTo>
                      <a:lnTo>
                        <a:pt x="0" y="208"/>
                      </a:lnTo>
                      <a:lnTo>
                        <a:pt x="5" y="243"/>
                      </a:lnTo>
                      <a:lnTo>
                        <a:pt x="18" y="278"/>
                      </a:lnTo>
                      <a:lnTo>
                        <a:pt x="42" y="311"/>
                      </a:lnTo>
                      <a:lnTo>
                        <a:pt x="78" y="345"/>
                      </a:lnTo>
                      <a:lnTo>
                        <a:pt x="129" y="379"/>
                      </a:lnTo>
                      <a:lnTo>
                        <a:pt x="194" y="410"/>
                      </a:lnTo>
                      <a:lnTo>
                        <a:pt x="197" y="399"/>
                      </a:lnTo>
                      <a:lnTo>
                        <a:pt x="203" y="366"/>
                      </a:lnTo>
                      <a:lnTo>
                        <a:pt x="208" y="318"/>
                      </a:lnTo>
                      <a:lnTo>
                        <a:pt x="211" y="257"/>
                      </a:lnTo>
                      <a:lnTo>
                        <a:pt x="207" y="191"/>
                      </a:lnTo>
                      <a:lnTo>
                        <a:pt x="194" y="123"/>
                      </a:lnTo>
                      <a:lnTo>
                        <a:pt x="168" y="58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45" name="Freeform 23"/>
                <p:cNvSpPr>
                  <a:spLocks/>
                </p:cNvSpPr>
                <p:nvPr/>
              </p:nvSpPr>
              <p:spPr bwMode="auto">
                <a:xfrm>
                  <a:off x="1713" y="8271"/>
                  <a:ext cx="210" cy="57"/>
                </a:xfrm>
                <a:custGeom>
                  <a:avLst/>
                  <a:gdLst>
                    <a:gd name="T0" fmla="*/ 154 w 268"/>
                    <a:gd name="T1" fmla="*/ 23 h 72"/>
                    <a:gd name="T2" fmla="*/ 159 w 268"/>
                    <a:gd name="T3" fmla="*/ 21 h 72"/>
                    <a:gd name="T4" fmla="*/ 163 w 268"/>
                    <a:gd name="T5" fmla="*/ 18 h 72"/>
                    <a:gd name="T6" fmla="*/ 165 w 268"/>
                    <a:gd name="T7" fmla="*/ 13 h 72"/>
                    <a:gd name="T8" fmla="*/ 165 w 268"/>
                    <a:gd name="T9" fmla="*/ 9 h 72"/>
                    <a:gd name="T10" fmla="*/ 165 w 268"/>
                    <a:gd name="T11" fmla="*/ 9 h 72"/>
                    <a:gd name="T12" fmla="*/ 163 w 268"/>
                    <a:gd name="T13" fmla="*/ 5 h 72"/>
                    <a:gd name="T14" fmla="*/ 160 w 268"/>
                    <a:gd name="T15" fmla="*/ 2 h 72"/>
                    <a:gd name="T16" fmla="*/ 157 w 268"/>
                    <a:gd name="T17" fmla="*/ 0 h 72"/>
                    <a:gd name="T18" fmla="*/ 152 w 268"/>
                    <a:gd name="T19" fmla="*/ 0 h 72"/>
                    <a:gd name="T20" fmla="*/ 10 w 268"/>
                    <a:gd name="T21" fmla="*/ 23 h 72"/>
                    <a:gd name="T22" fmla="*/ 5 w 268"/>
                    <a:gd name="T23" fmla="*/ 25 h 72"/>
                    <a:gd name="T24" fmla="*/ 3 w 268"/>
                    <a:gd name="T25" fmla="*/ 27 h 72"/>
                    <a:gd name="T26" fmla="*/ 0 w 268"/>
                    <a:gd name="T27" fmla="*/ 31 h 72"/>
                    <a:gd name="T28" fmla="*/ 0 w 268"/>
                    <a:gd name="T29" fmla="*/ 35 h 72"/>
                    <a:gd name="T30" fmla="*/ 0 w 268"/>
                    <a:gd name="T31" fmla="*/ 35 h 72"/>
                    <a:gd name="T32" fmla="*/ 2 w 268"/>
                    <a:gd name="T33" fmla="*/ 40 h 72"/>
                    <a:gd name="T34" fmla="*/ 5 w 268"/>
                    <a:gd name="T35" fmla="*/ 42 h 72"/>
                    <a:gd name="T36" fmla="*/ 9 w 268"/>
                    <a:gd name="T37" fmla="*/ 45 h 72"/>
                    <a:gd name="T38" fmla="*/ 13 w 268"/>
                    <a:gd name="T39" fmla="*/ 45 h 72"/>
                    <a:gd name="T40" fmla="*/ 154 w 268"/>
                    <a:gd name="T41" fmla="*/ 23 h 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68"/>
                    <a:gd name="T64" fmla="*/ 0 h 72"/>
                    <a:gd name="T65" fmla="*/ 268 w 268"/>
                    <a:gd name="T66" fmla="*/ 72 h 7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68" h="72">
                      <a:moveTo>
                        <a:pt x="252" y="36"/>
                      </a:moveTo>
                      <a:lnTo>
                        <a:pt x="259" y="33"/>
                      </a:lnTo>
                      <a:lnTo>
                        <a:pt x="265" y="29"/>
                      </a:lnTo>
                      <a:lnTo>
                        <a:pt x="268" y="21"/>
                      </a:lnTo>
                      <a:lnTo>
                        <a:pt x="268" y="14"/>
                      </a:lnTo>
                      <a:lnTo>
                        <a:pt x="265" y="7"/>
                      </a:lnTo>
                      <a:lnTo>
                        <a:pt x="260" y="3"/>
                      </a:lnTo>
                      <a:lnTo>
                        <a:pt x="255" y="0"/>
                      </a:lnTo>
                      <a:lnTo>
                        <a:pt x="247" y="0"/>
                      </a:lnTo>
                      <a:lnTo>
                        <a:pt x="16" y="36"/>
                      </a:lnTo>
                      <a:lnTo>
                        <a:pt x="9" y="39"/>
                      </a:lnTo>
                      <a:lnTo>
                        <a:pt x="5" y="43"/>
                      </a:lnTo>
                      <a:lnTo>
                        <a:pt x="0" y="49"/>
                      </a:lnTo>
                      <a:lnTo>
                        <a:pt x="0" y="56"/>
                      </a:lnTo>
                      <a:lnTo>
                        <a:pt x="3" y="63"/>
                      </a:lnTo>
                      <a:lnTo>
                        <a:pt x="8" y="67"/>
                      </a:lnTo>
                      <a:lnTo>
                        <a:pt x="15" y="72"/>
                      </a:lnTo>
                      <a:lnTo>
                        <a:pt x="22" y="72"/>
                      </a:lnTo>
                      <a:lnTo>
                        <a:pt x="252" y="36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46" name="Freeform 24"/>
                <p:cNvSpPr>
                  <a:spLocks/>
                </p:cNvSpPr>
                <p:nvPr/>
              </p:nvSpPr>
              <p:spPr bwMode="auto">
                <a:xfrm>
                  <a:off x="1713" y="8203"/>
                  <a:ext cx="210" cy="58"/>
                </a:xfrm>
                <a:custGeom>
                  <a:avLst/>
                  <a:gdLst>
                    <a:gd name="T0" fmla="*/ 154 w 268"/>
                    <a:gd name="T1" fmla="*/ 22 h 74"/>
                    <a:gd name="T2" fmla="*/ 159 w 268"/>
                    <a:gd name="T3" fmla="*/ 20 h 74"/>
                    <a:gd name="T4" fmla="*/ 163 w 268"/>
                    <a:gd name="T5" fmla="*/ 18 h 74"/>
                    <a:gd name="T6" fmla="*/ 165 w 268"/>
                    <a:gd name="T7" fmla="*/ 14 h 74"/>
                    <a:gd name="T8" fmla="*/ 165 w 268"/>
                    <a:gd name="T9" fmla="*/ 10 h 74"/>
                    <a:gd name="T10" fmla="*/ 165 w 268"/>
                    <a:gd name="T11" fmla="*/ 10 h 74"/>
                    <a:gd name="T12" fmla="*/ 163 w 268"/>
                    <a:gd name="T13" fmla="*/ 5 h 74"/>
                    <a:gd name="T14" fmla="*/ 160 w 268"/>
                    <a:gd name="T15" fmla="*/ 2 h 74"/>
                    <a:gd name="T16" fmla="*/ 157 w 268"/>
                    <a:gd name="T17" fmla="*/ 0 h 74"/>
                    <a:gd name="T18" fmla="*/ 152 w 268"/>
                    <a:gd name="T19" fmla="*/ 0 h 74"/>
                    <a:gd name="T20" fmla="*/ 10 w 268"/>
                    <a:gd name="T21" fmla="*/ 22 h 74"/>
                    <a:gd name="T22" fmla="*/ 5 w 268"/>
                    <a:gd name="T23" fmla="*/ 24 h 74"/>
                    <a:gd name="T24" fmla="*/ 3 w 268"/>
                    <a:gd name="T25" fmla="*/ 27 h 74"/>
                    <a:gd name="T26" fmla="*/ 0 w 268"/>
                    <a:gd name="T27" fmla="*/ 31 h 74"/>
                    <a:gd name="T28" fmla="*/ 0 w 268"/>
                    <a:gd name="T29" fmla="*/ 35 h 74"/>
                    <a:gd name="T30" fmla="*/ 0 w 268"/>
                    <a:gd name="T31" fmla="*/ 35 h 74"/>
                    <a:gd name="T32" fmla="*/ 2 w 268"/>
                    <a:gd name="T33" fmla="*/ 40 h 74"/>
                    <a:gd name="T34" fmla="*/ 5 w 268"/>
                    <a:gd name="T35" fmla="*/ 42 h 74"/>
                    <a:gd name="T36" fmla="*/ 9 w 268"/>
                    <a:gd name="T37" fmla="*/ 45 h 74"/>
                    <a:gd name="T38" fmla="*/ 13 w 268"/>
                    <a:gd name="T39" fmla="*/ 45 h 74"/>
                    <a:gd name="T40" fmla="*/ 154 w 268"/>
                    <a:gd name="T41" fmla="*/ 22 h 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68"/>
                    <a:gd name="T64" fmla="*/ 0 h 74"/>
                    <a:gd name="T65" fmla="*/ 268 w 268"/>
                    <a:gd name="T66" fmla="*/ 74 h 7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68" h="74">
                      <a:moveTo>
                        <a:pt x="252" y="36"/>
                      </a:moveTo>
                      <a:lnTo>
                        <a:pt x="259" y="33"/>
                      </a:lnTo>
                      <a:lnTo>
                        <a:pt x="265" y="29"/>
                      </a:lnTo>
                      <a:lnTo>
                        <a:pt x="268" y="23"/>
                      </a:lnTo>
                      <a:lnTo>
                        <a:pt x="268" y="16"/>
                      </a:lnTo>
                      <a:lnTo>
                        <a:pt x="265" y="9"/>
                      </a:lnTo>
                      <a:lnTo>
                        <a:pt x="260" y="3"/>
                      </a:lnTo>
                      <a:lnTo>
                        <a:pt x="255" y="0"/>
                      </a:lnTo>
                      <a:lnTo>
                        <a:pt x="247" y="0"/>
                      </a:lnTo>
                      <a:lnTo>
                        <a:pt x="16" y="36"/>
                      </a:lnTo>
                      <a:lnTo>
                        <a:pt x="9" y="39"/>
                      </a:lnTo>
                      <a:lnTo>
                        <a:pt x="5" y="43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3" y="65"/>
                      </a:lnTo>
                      <a:lnTo>
                        <a:pt x="8" y="69"/>
                      </a:lnTo>
                      <a:lnTo>
                        <a:pt x="15" y="74"/>
                      </a:lnTo>
                      <a:lnTo>
                        <a:pt x="22" y="74"/>
                      </a:lnTo>
                      <a:lnTo>
                        <a:pt x="252" y="36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  <p:sp>
              <p:nvSpPr>
                <p:cNvPr id="9247" name="Freeform 25"/>
                <p:cNvSpPr>
                  <a:spLocks/>
                </p:cNvSpPr>
                <p:nvPr/>
              </p:nvSpPr>
              <p:spPr bwMode="auto">
                <a:xfrm>
                  <a:off x="1713" y="8340"/>
                  <a:ext cx="210" cy="57"/>
                </a:xfrm>
                <a:custGeom>
                  <a:avLst/>
                  <a:gdLst>
                    <a:gd name="T0" fmla="*/ 154 w 268"/>
                    <a:gd name="T1" fmla="*/ 23 h 72"/>
                    <a:gd name="T2" fmla="*/ 159 w 268"/>
                    <a:gd name="T3" fmla="*/ 21 h 72"/>
                    <a:gd name="T4" fmla="*/ 163 w 268"/>
                    <a:gd name="T5" fmla="*/ 18 h 72"/>
                    <a:gd name="T6" fmla="*/ 165 w 268"/>
                    <a:gd name="T7" fmla="*/ 13 h 72"/>
                    <a:gd name="T8" fmla="*/ 165 w 268"/>
                    <a:gd name="T9" fmla="*/ 9 h 72"/>
                    <a:gd name="T10" fmla="*/ 165 w 268"/>
                    <a:gd name="T11" fmla="*/ 9 h 72"/>
                    <a:gd name="T12" fmla="*/ 163 w 268"/>
                    <a:gd name="T13" fmla="*/ 5 h 72"/>
                    <a:gd name="T14" fmla="*/ 160 w 268"/>
                    <a:gd name="T15" fmla="*/ 2 h 72"/>
                    <a:gd name="T16" fmla="*/ 157 w 268"/>
                    <a:gd name="T17" fmla="*/ 0 h 72"/>
                    <a:gd name="T18" fmla="*/ 152 w 268"/>
                    <a:gd name="T19" fmla="*/ 0 h 72"/>
                    <a:gd name="T20" fmla="*/ 10 w 268"/>
                    <a:gd name="T21" fmla="*/ 23 h 72"/>
                    <a:gd name="T22" fmla="*/ 5 w 268"/>
                    <a:gd name="T23" fmla="*/ 25 h 72"/>
                    <a:gd name="T24" fmla="*/ 3 w 268"/>
                    <a:gd name="T25" fmla="*/ 27 h 72"/>
                    <a:gd name="T26" fmla="*/ 0 w 268"/>
                    <a:gd name="T27" fmla="*/ 32 h 72"/>
                    <a:gd name="T28" fmla="*/ 0 w 268"/>
                    <a:gd name="T29" fmla="*/ 36 h 72"/>
                    <a:gd name="T30" fmla="*/ 0 w 268"/>
                    <a:gd name="T31" fmla="*/ 36 h 72"/>
                    <a:gd name="T32" fmla="*/ 2 w 268"/>
                    <a:gd name="T33" fmla="*/ 40 h 72"/>
                    <a:gd name="T34" fmla="*/ 5 w 268"/>
                    <a:gd name="T35" fmla="*/ 44 h 72"/>
                    <a:gd name="T36" fmla="*/ 9 w 268"/>
                    <a:gd name="T37" fmla="*/ 45 h 72"/>
                    <a:gd name="T38" fmla="*/ 13 w 268"/>
                    <a:gd name="T39" fmla="*/ 45 h 72"/>
                    <a:gd name="T40" fmla="*/ 154 w 268"/>
                    <a:gd name="T41" fmla="*/ 23 h 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68"/>
                    <a:gd name="T64" fmla="*/ 0 h 72"/>
                    <a:gd name="T65" fmla="*/ 268 w 268"/>
                    <a:gd name="T66" fmla="*/ 72 h 7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68" h="72">
                      <a:moveTo>
                        <a:pt x="252" y="36"/>
                      </a:moveTo>
                      <a:lnTo>
                        <a:pt x="259" y="33"/>
                      </a:lnTo>
                      <a:lnTo>
                        <a:pt x="265" y="29"/>
                      </a:lnTo>
                      <a:lnTo>
                        <a:pt x="268" y="21"/>
                      </a:lnTo>
                      <a:lnTo>
                        <a:pt x="268" y="14"/>
                      </a:lnTo>
                      <a:lnTo>
                        <a:pt x="265" y="7"/>
                      </a:lnTo>
                      <a:lnTo>
                        <a:pt x="260" y="3"/>
                      </a:lnTo>
                      <a:lnTo>
                        <a:pt x="255" y="0"/>
                      </a:lnTo>
                      <a:lnTo>
                        <a:pt x="247" y="0"/>
                      </a:lnTo>
                      <a:lnTo>
                        <a:pt x="16" y="36"/>
                      </a:lnTo>
                      <a:lnTo>
                        <a:pt x="9" y="39"/>
                      </a:lnTo>
                      <a:lnTo>
                        <a:pt x="5" y="43"/>
                      </a:lnTo>
                      <a:lnTo>
                        <a:pt x="0" y="50"/>
                      </a:lnTo>
                      <a:lnTo>
                        <a:pt x="0" y="57"/>
                      </a:lnTo>
                      <a:lnTo>
                        <a:pt x="3" y="65"/>
                      </a:lnTo>
                      <a:lnTo>
                        <a:pt x="8" y="69"/>
                      </a:lnTo>
                      <a:lnTo>
                        <a:pt x="15" y="72"/>
                      </a:lnTo>
                      <a:lnTo>
                        <a:pt x="22" y="72"/>
                      </a:lnTo>
                      <a:lnTo>
                        <a:pt x="252" y="36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IQ"/>
                </a:p>
              </p:txBody>
            </p:sp>
          </p:grpSp>
          <p:sp>
            <p:nvSpPr>
              <p:cNvPr id="9226" name="Freeform 26"/>
              <p:cNvSpPr>
                <a:spLocks/>
              </p:cNvSpPr>
              <p:nvPr/>
            </p:nvSpPr>
            <p:spPr bwMode="auto">
              <a:xfrm>
                <a:off x="8428" y="6484"/>
                <a:ext cx="2222" cy="1980"/>
              </a:xfrm>
              <a:custGeom>
                <a:avLst/>
                <a:gdLst>
                  <a:gd name="T0" fmla="*/ 1714 w 1733"/>
                  <a:gd name="T1" fmla="*/ 246 h 1738"/>
                  <a:gd name="T2" fmla="*/ 1911 w 1733"/>
                  <a:gd name="T3" fmla="*/ 467 h 1738"/>
                  <a:gd name="T4" fmla="*/ 2047 w 1733"/>
                  <a:gd name="T5" fmla="*/ 737 h 1738"/>
                  <a:gd name="T6" fmla="*/ 2109 w 1733"/>
                  <a:gd name="T7" fmla="*/ 1047 h 1738"/>
                  <a:gd name="T8" fmla="*/ 2063 w 1733"/>
                  <a:gd name="T9" fmla="*/ 1463 h 1738"/>
                  <a:gd name="T10" fmla="*/ 1869 w 1733"/>
                  <a:gd name="T11" fmla="*/ 1844 h 1738"/>
                  <a:gd name="T12" fmla="*/ 1559 w 1733"/>
                  <a:gd name="T13" fmla="*/ 2119 h 1738"/>
                  <a:gd name="T14" fmla="*/ 1161 w 1733"/>
                  <a:gd name="T15" fmla="*/ 2250 h 1738"/>
                  <a:gd name="T16" fmla="*/ 741 w 1733"/>
                  <a:gd name="T17" fmla="*/ 2203 h 1738"/>
                  <a:gd name="T18" fmla="*/ 385 w 1733"/>
                  <a:gd name="T19" fmla="*/ 1997 h 1738"/>
                  <a:gd name="T20" fmla="*/ 127 w 1733"/>
                  <a:gd name="T21" fmla="*/ 1666 h 1738"/>
                  <a:gd name="T22" fmla="*/ 3 w 1733"/>
                  <a:gd name="T23" fmla="*/ 1243 h 1738"/>
                  <a:gd name="T24" fmla="*/ 21 w 1733"/>
                  <a:gd name="T25" fmla="*/ 898 h 1738"/>
                  <a:gd name="T26" fmla="*/ 115 w 1733"/>
                  <a:gd name="T27" fmla="*/ 615 h 1738"/>
                  <a:gd name="T28" fmla="*/ 269 w 1733"/>
                  <a:gd name="T29" fmla="*/ 375 h 1738"/>
                  <a:gd name="T30" fmla="*/ 478 w 1733"/>
                  <a:gd name="T31" fmla="*/ 183 h 1738"/>
                  <a:gd name="T32" fmla="*/ 870 w 1733"/>
                  <a:gd name="T33" fmla="*/ 827 h 1738"/>
                  <a:gd name="T34" fmla="*/ 808 w 1733"/>
                  <a:gd name="T35" fmla="*/ 876 h 1738"/>
                  <a:gd name="T36" fmla="*/ 743 w 1733"/>
                  <a:gd name="T37" fmla="*/ 942 h 1738"/>
                  <a:gd name="T38" fmla="*/ 657 w 1733"/>
                  <a:gd name="T39" fmla="*/ 1050 h 1738"/>
                  <a:gd name="T40" fmla="*/ 649 w 1733"/>
                  <a:gd name="T41" fmla="*/ 1119 h 1738"/>
                  <a:gd name="T42" fmla="*/ 712 w 1733"/>
                  <a:gd name="T43" fmla="*/ 1103 h 1738"/>
                  <a:gd name="T44" fmla="*/ 830 w 1733"/>
                  <a:gd name="T45" fmla="*/ 982 h 1738"/>
                  <a:gd name="T46" fmla="*/ 923 w 1733"/>
                  <a:gd name="T47" fmla="*/ 975 h 1738"/>
                  <a:gd name="T48" fmla="*/ 767 w 1733"/>
                  <a:gd name="T49" fmla="*/ 1451 h 1738"/>
                  <a:gd name="T50" fmla="*/ 703 w 1733"/>
                  <a:gd name="T51" fmla="*/ 1644 h 1738"/>
                  <a:gd name="T52" fmla="*/ 679 w 1733"/>
                  <a:gd name="T53" fmla="*/ 1844 h 1738"/>
                  <a:gd name="T54" fmla="*/ 738 w 1733"/>
                  <a:gd name="T55" fmla="*/ 1933 h 1738"/>
                  <a:gd name="T56" fmla="*/ 870 w 1733"/>
                  <a:gd name="T57" fmla="*/ 1948 h 1738"/>
                  <a:gd name="T58" fmla="*/ 1056 w 1733"/>
                  <a:gd name="T59" fmla="*/ 1874 h 1738"/>
                  <a:gd name="T60" fmla="*/ 1219 w 1733"/>
                  <a:gd name="T61" fmla="*/ 1746 h 1738"/>
                  <a:gd name="T62" fmla="*/ 1327 w 1733"/>
                  <a:gd name="T63" fmla="*/ 1619 h 1738"/>
                  <a:gd name="T64" fmla="*/ 1352 w 1733"/>
                  <a:gd name="T65" fmla="*/ 1539 h 1738"/>
                  <a:gd name="T66" fmla="*/ 1310 w 1733"/>
                  <a:gd name="T67" fmla="*/ 1522 h 1738"/>
                  <a:gd name="T68" fmla="*/ 1198 w 1733"/>
                  <a:gd name="T69" fmla="*/ 1621 h 1738"/>
                  <a:gd name="T70" fmla="*/ 1092 w 1733"/>
                  <a:gd name="T71" fmla="*/ 1668 h 1738"/>
                  <a:gd name="T72" fmla="*/ 1081 w 1733"/>
                  <a:gd name="T73" fmla="*/ 1599 h 1738"/>
                  <a:gd name="T74" fmla="*/ 1272 w 1733"/>
                  <a:gd name="T75" fmla="*/ 1050 h 1738"/>
                  <a:gd name="T76" fmla="*/ 1279 w 1733"/>
                  <a:gd name="T77" fmla="*/ 794 h 1738"/>
                  <a:gd name="T78" fmla="*/ 1143 w 1733"/>
                  <a:gd name="T79" fmla="*/ 729 h 1738"/>
                  <a:gd name="T80" fmla="*/ 1019 w 1733"/>
                  <a:gd name="T81" fmla="*/ 750 h 1738"/>
                  <a:gd name="T82" fmla="*/ 903 w 1733"/>
                  <a:gd name="T83" fmla="*/ 804 h 1738"/>
                  <a:gd name="T84" fmla="*/ 626 w 1733"/>
                  <a:gd name="T85" fmla="*/ 96 h 1738"/>
                  <a:gd name="T86" fmla="*/ 751 w 1733"/>
                  <a:gd name="T87" fmla="*/ 48 h 1738"/>
                  <a:gd name="T88" fmla="*/ 882 w 1733"/>
                  <a:gd name="T89" fmla="*/ 15 h 1738"/>
                  <a:gd name="T90" fmla="*/ 1019 w 1733"/>
                  <a:gd name="T91" fmla="*/ 0 h 1738"/>
                  <a:gd name="T92" fmla="*/ 1150 w 1733"/>
                  <a:gd name="T93" fmla="*/ 3 h 1738"/>
                  <a:gd name="T94" fmla="*/ 1275 w 1733"/>
                  <a:gd name="T95" fmla="*/ 25 h 1738"/>
                  <a:gd name="T96" fmla="*/ 1394 w 1733"/>
                  <a:gd name="T97" fmla="*/ 58 h 1738"/>
                  <a:gd name="T98" fmla="*/ 1506 w 1733"/>
                  <a:gd name="T99" fmla="*/ 106 h 1738"/>
                  <a:gd name="T100" fmla="*/ 1354 w 1733"/>
                  <a:gd name="T101" fmla="*/ 270 h 1738"/>
                  <a:gd name="T102" fmla="*/ 1305 w 1733"/>
                  <a:gd name="T103" fmla="*/ 254 h 1738"/>
                  <a:gd name="T104" fmla="*/ 1200 w 1733"/>
                  <a:gd name="T105" fmla="*/ 268 h 1738"/>
                  <a:gd name="T106" fmla="*/ 1092 w 1733"/>
                  <a:gd name="T107" fmla="*/ 378 h 1738"/>
                  <a:gd name="T108" fmla="*/ 1088 w 1733"/>
                  <a:gd name="T109" fmla="*/ 531 h 1738"/>
                  <a:gd name="T110" fmla="*/ 1173 w 1733"/>
                  <a:gd name="T111" fmla="*/ 623 h 1738"/>
                  <a:gd name="T112" fmla="*/ 1322 w 1733"/>
                  <a:gd name="T113" fmla="*/ 621 h 1738"/>
                  <a:gd name="T114" fmla="*/ 1427 w 1733"/>
                  <a:gd name="T115" fmla="*/ 510 h 1738"/>
                  <a:gd name="T116" fmla="*/ 1427 w 1733"/>
                  <a:gd name="T117" fmla="*/ 344 h 17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33"/>
                  <a:gd name="T178" fmla="*/ 0 h 1738"/>
                  <a:gd name="T179" fmla="*/ 1733 w 1733"/>
                  <a:gd name="T180" fmla="*/ 1738 h 17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33" h="1738">
                    <a:moveTo>
                      <a:pt x="1258" y="94"/>
                    </a:moveTo>
                    <a:lnTo>
                      <a:pt x="1309" y="124"/>
                    </a:lnTo>
                    <a:lnTo>
                      <a:pt x="1360" y="155"/>
                    </a:lnTo>
                    <a:lnTo>
                      <a:pt x="1407" y="190"/>
                    </a:lnTo>
                    <a:lnTo>
                      <a:pt x="1452" y="228"/>
                    </a:lnTo>
                    <a:lnTo>
                      <a:pt x="1493" y="269"/>
                    </a:lnTo>
                    <a:lnTo>
                      <a:pt x="1532" y="312"/>
                    </a:lnTo>
                    <a:lnTo>
                      <a:pt x="1568" y="360"/>
                    </a:lnTo>
                    <a:lnTo>
                      <a:pt x="1601" y="409"/>
                    </a:lnTo>
                    <a:lnTo>
                      <a:pt x="1630" y="460"/>
                    </a:lnTo>
                    <a:lnTo>
                      <a:pt x="1656" y="513"/>
                    </a:lnTo>
                    <a:lnTo>
                      <a:pt x="1680" y="568"/>
                    </a:lnTo>
                    <a:lnTo>
                      <a:pt x="1697" y="625"/>
                    </a:lnTo>
                    <a:lnTo>
                      <a:pt x="1713" y="685"/>
                    </a:lnTo>
                    <a:lnTo>
                      <a:pt x="1725" y="746"/>
                    </a:lnTo>
                    <a:lnTo>
                      <a:pt x="1731" y="807"/>
                    </a:lnTo>
                    <a:lnTo>
                      <a:pt x="1733" y="870"/>
                    </a:lnTo>
                    <a:lnTo>
                      <a:pt x="1729" y="958"/>
                    </a:lnTo>
                    <a:lnTo>
                      <a:pt x="1715" y="1045"/>
                    </a:lnTo>
                    <a:lnTo>
                      <a:pt x="1693" y="1127"/>
                    </a:lnTo>
                    <a:lnTo>
                      <a:pt x="1664" y="1206"/>
                    </a:lnTo>
                    <a:lnTo>
                      <a:pt x="1629" y="1283"/>
                    </a:lnTo>
                    <a:lnTo>
                      <a:pt x="1583" y="1354"/>
                    </a:lnTo>
                    <a:lnTo>
                      <a:pt x="1534" y="1421"/>
                    </a:lnTo>
                    <a:lnTo>
                      <a:pt x="1479" y="1484"/>
                    </a:lnTo>
                    <a:lnTo>
                      <a:pt x="1417" y="1539"/>
                    </a:lnTo>
                    <a:lnTo>
                      <a:pt x="1350" y="1590"/>
                    </a:lnTo>
                    <a:lnTo>
                      <a:pt x="1279" y="1633"/>
                    </a:lnTo>
                    <a:lnTo>
                      <a:pt x="1203" y="1669"/>
                    </a:lnTo>
                    <a:lnTo>
                      <a:pt x="1122" y="1698"/>
                    </a:lnTo>
                    <a:lnTo>
                      <a:pt x="1040" y="1720"/>
                    </a:lnTo>
                    <a:lnTo>
                      <a:pt x="953" y="1734"/>
                    </a:lnTo>
                    <a:lnTo>
                      <a:pt x="865" y="1738"/>
                    </a:lnTo>
                    <a:lnTo>
                      <a:pt x="777" y="1734"/>
                    </a:lnTo>
                    <a:lnTo>
                      <a:pt x="690" y="1720"/>
                    </a:lnTo>
                    <a:lnTo>
                      <a:pt x="608" y="1698"/>
                    </a:lnTo>
                    <a:lnTo>
                      <a:pt x="529" y="1669"/>
                    </a:lnTo>
                    <a:lnTo>
                      <a:pt x="453" y="1633"/>
                    </a:lnTo>
                    <a:lnTo>
                      <a:pt x="382" y="1590"/>
                    </a:lnTo>
                    <a:lnTo>
                      <a:pt x="316" y="1539"/>
                    </a:lnTo>
                    <a:lnTo>
                      <a:pt x="253" y="1484"/>
                    </a:lnTo>
                    <a:lnTo>
                      <a:pt x="198" y="1421"/>
                    </a:lnTo>
                    <a:lnTo>
                      <a:pt x="147" y="1354"/>
                    </a:lnTo>
                    <a:lnTo>
                      <a:pt x="104" y="1283"/>
                    </a:lnTo>
                    <a:lnTo>
                      <a:pt x="68" y="1206"/>
                    </a:lnTo>
                    <a:lnTo>
                      <a:pt x="39" y="1127"/>
                    </a:lnTo>
                    <a:lnTo>
                      <a:pt x="17" y="1045"/>
                    </a:lnTo>
                    <a:lnTo>
                      <a:pt x="3" y="958"/>
                    </a:lnTo>
                    <a:lnTo>
                      <a:pt x="0" y="870"/>
                    </a:lnTo>
                    <a:lnTo>
                      <a:pt x="2" y="809"/>
                    </a:lnTo>
                    <a:lnTo>
                      <a:pt x="7" y="749"/>
                    </a:lnTo>
                    <a:lnTo>
                      <a:pt x="17" y="692"/>
                    </a:lnTo>
                    <a:lnTo>
                      <a:pt x="31" y="635"/>
                    </a:lnTo>
                    <a:lnTo>
                      <a:pt x="49" y="580"/>
                    </a:lnTo>
                    <a:lnTo>
                      <a:pt x="70" y="527"/>
                    </a:lnTo>
                    <a:lnTo>
                      <a:pt x="94" y="474"/>
                    </a:lnTo>
                    <a:lnTo>
                      <a:pt x="121" y="425"/>
                    </a:lnTo>
                    <a:lnTo>
                      <a:pt x="153" y="377"/>
                    </a:lnTo>
                    <a:lnTo>
                      <a:pt x="186" y="332"/>
                    </a:lnTo>
                    <a:lnTo>
                      <a:pt x="221" y="289"/>
                    </a:lnTo>
                    <a:lnTo>
                      <a:pt x="261" y="248"/>
                    </a:lnTo>
                    <a:lnTo>
                      <a:pt x="302" y="210"/>
                    </a:lnTo>
                    <a:lnTo>
                      <a:pt x="347" y="175"/>
                    </a:lnTo>
                    <a:lnTo>
                      <a:pt x="392" y="141"/>
                    </a:lnTo>
                    <a:lnTo>
                      <a:pt x="441" y="112"/>
                    </a:lnTo>
                    <a:lnTo>
                      <a:pt x="741" y="620"/>
                    </a:lnTo>
                    <a:lnTo>
                      <a:pt x="728" y="627"/>
                    </a:lnTo>
                    <a:lnTo>
                      <a:pt x="714" y="637"/>
                    </a:lnTo>
                    <a:lnTo>
                      <a:pt x="700" y="645"/>
                    </a:lnTo>
                    <a:lnTo>
                      <a:pt x="688" y="655"/>
                    </a:lnTo>
                    <a:lnTo>
                      <a:pt x="675" y="665"/>
                    </a:lnTo>
                    <a:lnTo>
                      <a:pt x="663" y="675"/>
                    </a:lnTo>
                    <a:lnTo>
                      <a:pt x="651" y="685"/>
                    </a:lnTo>
                    <a:lnTo>
                      <a:pt x="639" y="696"/>
                    </a:lnTo>
                    <a:lnTo>
                      <a:pt x="626" y="708"/>
                    </a:lnTo>
                    <a:lnTo>
                      <a:pt x="610" y="726"/>
                    </a:lnTo>
                    <a:lnTo>
                      <a:pt x="590" y="744"/>
                    </a:lnTo>
                    <a:lnTo>
                      <a:pt x="573" y="765"/>
                    </a:lnTo>
                    <a:lnTo>
                      <a:pt x="555" y="787"/>
                    </a:lnTo>
                    <a:lnTo>
                      <a:pt x="539" y="809"/>
                    </a:lnTo>
                    <a:lnTo>
                      <a:pt x="529" y="828"/>
                    </a:lnTo>
                    <a:lnTo>
                      <a:pt x="526" y="844"/>
                    </a:lnTo>
                    <a:lnTo>
                      <a:pt x="527" y="854"/>
                    </a:lnTo>
                    <a:lnTo>
                      <a:pt x="533" y="862"/>
                    </a:lnTo>
                    <a:lnTo>
                      <a:pt x="541" y="868"/>
                    </a:lnTo>
                    <a:lnTo>
                      <a:pt x="551" y="870"/>
                    </a:lnTo>
                    <a:lnTo>
                      <a:pt x="567" y="864"/>
                    </a:lnTo>
                    <a:lnTo>
                      <a:pt x="584" y="850"/>
                    </a:lnTo>
                    <a:lnTo>
                      <a:pt x="606" y="828"/>
                    </a:lnTo>
                    <a:lnTo>
                      <a:pt x="630" y="803"/>
                    </a:lnTo>
                    <a:lnTo>
                      <a:pt x="655" y="779"/>
                    </a:lnTo>
                    <a:lnTo>
                      <a:pt x="681" y="757"/>
                    </a:lnTo>
                    <a:lnTo>
                      <a:pt x="708" y="744"/>
                    </a:lnTo>
                    <a:lnTo>
                      <a:pt x="736" y="738"/>
                    </a:lnTo>
                    <a:lnTo>
                      <a:pt x="747" y="742"/>
                    </a:lnTo>
                    <a:lnTo>
                      <a:pt x="757" y="751"/>
                    </a:lnTo>
                    <a:lnTo>
                      <a:pt x="761" y="769"/>
                    </a:lnTo>
                    <a:lnTo>
                      <a:pt x="755" y="793"/>
                    </a:lnTo>
                    <a:lnTo>
                      <a:pt x="637" y="1100"/>
                    </a:lnTo>
                    <a:lnTo>
                      <a:pt x="630" y="1118"/>
                    </a:lnTo>
                    <a:lnTo>
                      <a:pt x="618" y="1147"/>
                    </a:lnTo>
                    <a:lnTo>
                      <a:pt x="604" y="1183"/>
                    </a:lnTo>
                    <a:lnTo>
                      <a:pt x="590" y="1224"/>
                    </a:lnTo>
                    <a:lnTo>
                      <a:pt x="577" y="1267"/>
                    </a:lnTo>
                    <a:lnTo>
                      <a:pt x="565" y="1312"/>
                    </a:lnTo>
                    <a:lnTo>
                      <a:pt x="557" y="1356"/>
                    </a:lnTo>
                    <a:lnTo>
                      <a:pt x="555" y="1393"/>
                    </a:lnTo>
                    <a:lnTo>
                      <a:pt x="557" y="1421"/>
                    </a:lnTo>
                    <a:lnTo>
                      <a:pt x="563" y="1442"/>
                    </a:lnTo>
                    <a:lnTo>
                      <a:pt x="575" y="1462"/>
                    </a:lnTo>
                    <a:lnTo>
                      <a:pt x="588" y="1478"/>
                    </a:lnTo>
                    <a:lnTo>
                      <a:pt x="606" y="1490"/>
                    </a:lnTo>
                    <a:lnTo>
                      <a:pt x="628" y="1497"/>
                    </a:lnTo>
                    <a:lnTo>
                      <a:pt x="651" y="1501"/>
                    </a:lnTo>
                    <a:lnTo>
                      <a:pt x="677" y="1503"/>
                    </a:lnTo>
                    <a:lnTo>
                      <a:pt x="714" y="1501"/>
                    </a:lnTo>
                    <a:lnTo>
                      <a:pt x="753" y="1493"/>
                    </a:lnTo>
                    <a:lnTo>
                      <a:pt x="792" y="1480"/>
                    </a:lnTo>
                    <a:lnTo>
                      <a:pt x="830" y="1464"/>
                    </a:lnTo>
                    <a:lnTo>
                      <a:pt x="867" y="1444"/>
                    </a:lnTo>
                    <a:lnTo>
                      <a:pt x="904" y="1423"/>
                    </a:lnTo>
                    <a:lnTo>
                      <a:pt x="938" y="1397"/>
                    </a:lnTo>
                    <a:lnTo>
                      <a:pt x="971" y="1371"/>
                    </a:lnTo>
                    <a:lnTo>
                      <a:pt x="1000" y="1346"/>
                    </a:lnTo>
                    <a:lnTo>
                      <a:pt x="1028" y="1320"/>
                    </a:lnTo>
                    <a:lnTo>
                      <a:pt x="1052" y="1295"/>
                    </a:lnTo>
                    <a:lnTo>
                      <a:pt x="1073" y="1269"/>
                    </a:lnTo>
                    <a:lnTo>
                      <a:pt x="1089" y="1247"/>
                    </a:lnTo>
                    <a:lnTo>
                      <a:pt x="1103" y="1228"/>
                    </a:lnTo>
                    <a:lnTo>
                      <a:pt x="1110" y="1212"/>
                    </a:lnTo>
                    <a:lnTo>
                      <a:pt x="1112" y="1198"/>
                    </a:lnTo>
                    <a:lnTo>
                      <a:pt x="1110" y="1186"/>
                    </a:lnTo>
                    <a:lnTo>
                      <a:pt x="1105" y="1177"/>
                    </a:lnTo>
                    <a:lnTo>
                      <a:pt x="1097" y="1169"/>
                    </a:lnTo>
                    <a:lnTo>
                      <a:pt x="1089" y="1167"/>
                    </a:lnTo>
                    <a:lnTo>
                      <a:pt x="1075" y="1173"/>
                    </a:lnTo>
                    <a:lnTo>
                      <a:pt x="1057" y="1186"/>
                    </a:lnTo>
                    <a:lnTo>
                      <a:pt x="1034" y="1204"/>
                    </a:lnTo>
                    <a:lnTo>
                      <a:pt x="1010" y="1226"/>
                    </a:lnTo>
                    <a:lnTo>
                      <a:pt x="983" y="1249"/>
                    </a:lnTo>
                    <a:lnTo>
                      <a:pt x="957" y="1267"/>
                    </a:lnTo>
                    <a:lnTo>
                      <a:pt x="930" y="1281"/>
                    </a:lnTo>
                    <a:lnTo>
                      <a:pt x="906" y="1287"/>
                    </a:lnTo>
                    <a:lnTo>
                      <a:pt x="896" y="1285"/>
                    </a:lnTo>
                    <a:lnTo>
                      <a:pt x="889" y="1279"/>
                    </a:lnTo>
                    <a:lnTo>
                      <a:pt x="885" y="1269"/>
                    </a:lnTo>
                    <a:lnTo>
                      <a:pt x="883" y="1259"/>
                    </a:lnTo>
                    <a:lnTo>
                      <a:pt x="887" y="1232"/>
                    </a:lnTo>
                    <a:lnTo>
                      <a:pt x="895" y="1202"/>
                    </a:lnTo>
                    <a:lnTo>
                      <a:pt x="906" y="1173"/>
                    </a:lnTo>
                    <a:lnTo>
                      <a:pt x="916" y="1147"/>
                    </a:lnTo>
                    <a:lnTo>
                      <a:pt x="1044" y="809"/>
                    </a:lnTo>
                    <a:lnTo>
                      <a:pt x="1063" y="742"/>
                    </a:lnTo>
                    <a:lnTo>
                      <a:pt x="1069" y="688"/>
                    </a:lnTo>
                    <a:lnTo>
                      <a:pt x="1065" y="645"/>
                    </a:lnTo>
                    <a:lnTo>
                      <a:pt x="1050" y="612"/>
                    </a:lnTo>
                    <a:lnTo>
                      <a:pt x="1028" y="588"/>
                    </a:lnTo>
                    <a:lnTo>
                      <a:pt x="1000" y="574"/>
                    </a:lnTo>
                    <a:lnTo>
                      <a:pt x="969" y="564"/>
                    </a:lnTo>
                    <a:lnTo>
                      <a:pt x="938" y="562"/>
                    </a:lnTo>
                    <a:lnTo>
                      <a:pt x="912" y="564"/>
                    </a:lnTo>
                    <a:lnTo>
                      <a:pt x="885" y="566"/>
                    </a:lnTo>
                    <a:lnTo>
                      <a:pt x="859" y="570"/>
                    </a:lnTo>
                    <a:lnTo>
                      <a:pt x="836" y="578"/>
                    </a:lnTo>
                    <a:lnTo>
                      <a:pt x="810" y="586"/>
                    </a:lnTo>
                    <a:lnTo>
                      <a:pt x="787" y="596"/>
                    </a:lnTo>
                    <a:lnTo>
                      <a:pt x="763" y="608"/>
                    </a:lnTo>
                    <a:lnTo>
                      <a:pt x="741" y="620"/>
                    </a:lnTo>
                    <a:lnTo>
                      <a:pt x="441" y="112"/>
                    </a:lnTo>
                    <a:lnTo>
                      <a:pt x="465" y="98"/>
                    </a:lnTo>
                    <a:lnTo>
                      <a:pt x="488" y="86"/>
                    </a:lnTo>
                    <a:lnTo>
                      <a:pt x="514" y="74"/>
                    </a:lnTo>
                    <a:lnTo>
                      <a:pt x="537" y="64"/>
                    </a:lnTo>
                    <a:lnTo>
                      <a:pt x="563" y="55"/>
                    </a:lnTo>
                    <a:lnTo>
                      <a:pt x="588" y="45"/>
                    </a:lnTo>
                    <a:lnTo>
                      <a:pt x="616" y="37"/>
                    </a:lnTo>
                    <a:lnTo>
                      <a:pt x="641" y="29"/>
                    </a:lnTo>
                    <a:lnTo>
                      <a:pt x="669" y="23"/>
                    </a:lnTo>
                    <a:lnTo>
                      <a:pt x="696" y="17"/>
                    </a:lnTo>
                    <a:lnTo>
                      <a:pt x="724" y="11"/>
                    </a:lnTo>
                    <a:lnTo>
                      <a:pt x="751" y="7"/>
                    </a:lnTo>
                    <a:lnTo>
                      <a:pt x="779" y="3"/>
                    </a:lnTo>
                    <a:lnTo>
                      <a:pt x="808" y="2"/>
                    </a:lnTo>
                    <a:lnTo>
                      <a:pt x="836" y="0"/>
                    </a:lnTo>
                    <a:lnTo>
                      <a:pt x="865" y="0"/>
                    </a:lnTo>
                    <a:lnTo>
                      <a:pt x="891" y="0"/>
                    </a:lnTo>
                    <a:lnTo>
                      <a:pt x="918" y="2"/>
                    </a:lnTo>
                    <a:lnTo>
                      <a:pt x="944" y="3"/>
                    </a:lnTo>
                    <a:lnTo>
                      <a:pt x="969" y="5"/>
                    </a:lnTo>
                    <a:lnTo>
                      <a:pt x="995" y="9"/>
                    </a:lnTo>
                    <a:lnTo>
                      <a:pt x="1020" y="13"/>
                    </a:lnTo>
                    <a:lnTo>
                      <a:pt x="1046" y="19"/>
                    </a:lnTo>
                    <a:lnTo>
                      <a:pt x="1071" y="23"/>
                    </a:lnTo>
                    <a:lnTo>
                      <a:pt x="1095" y="31"/>
                    </a:lnTo>
                    <a:lnTo>
                      <a:pt x="1118" y="37"/>
                    </a:lnTo>
                    <a:lnTo>
                      <a:pt x="1144" y="45"/>
                    </a:lnTo>
                    <a:lnTo>
                      <a:pt x="1167" y="53"/>
                    </a:lnTo>
                    <a:lnTo>
                      <a:pt x="1189" y="63"/>
                    </a:lnTo>
                    <a:lnTo>
                      <a:pt x="1212" y="72"/>
                    </a:lnTo>
                    <a:lnTo>
                      <a:pt x="1236" y="82"/>
                    </a:lnTo>
                    <a:lnTo>
                      <a:pt x="1258" y="94"/>
                    </a:lnTo>
                    <a:lnTo>
                      <a:pt x="1130" y="218"/>
                    </a:lnTo>
                    <a:lnTo>
                      <a:pt x="1122" y="212"/>
                    </a:lnTo>
                    <a:lnTo>
                      <a:pt x="1112" y="208"/>
                    </a:lnTo>
                    <a:lnTo>
                      <a:pt x="1103" y="204"/>
                    </a:lnTo>
                    <a:lnTo>
                      <a:pt x="1093" y="200"/>
                    </a:lnTo>
                    <a:lnTo>
                      <a:pt x="1081" y="198"/>
                    </a:lnTo>
                    <a:lnTo>
                      <a:pt x="1071" y="196"/>
                    </a:lnTo>
                    <a:lnTo>
                      <a:pt x="1059" y="194"/>
                    </a:lnTo>
                    <a:lnTo>
                      <a:pt x="1048" y="194"/>
                    </a:lnTo>
                    <a:lnTo>
                      <a:pt x="1014" y="198"/>
                    </a:lnTo>
                    <a:lnTo>
                      <a:pt x="985" y="206"/>
                    </a:lnTo>
                    <a:lnTo>
                      <a:pt x="957" y="222"/>
                    </a:lnTo>
                    <a:lnTo>
                      <a:pt x="932" y="242"/>
                    </a:lnTo>
                    <a:lnTo>
                      <a:pt x="912" y="265"/>
                    </a:lnTo>
                    <a:lnTo>
                      <a:pt x="896" y="291"/>
                    </a:lnTo>
                    <a:lnTo>
                      <a:pt x="887" y="322"/>
                    </a:lnTo>
                    <a:lnTo>
                      <a:pt x="883" y="354"/>
                    </a:lnTo>
                    <a:lnTo>
                      <a:pt x="885" y="383"/>
                    </a:lnTo>
                    <a:lnTo>
                      <a:pt x="893" y="409"/>
                    </a:lnTo>
                    <a:lnTo>
                      <a:pt x="904" y="433"/>
                    </a:lnTo>
                    <a:lnTo>
                      <a:pt x="920" y="452"/>
                    </a:lnTo>
                    <a:lnTo>
                      <a:pt x="940" y="468"/>
                    </a:lnTo>
                    <a:lnTo>
                      <a:pt x="963" y="480"/>
                    </a:lnTo>
                    <a:lnTo>
                      <a:pt x="991" y="488"/>
                    </a:lnTo>
                    <a:lnTo>
                      <a:pt x="1020" y="490"/>
                    </a:lnTo>
                    <a:lnTo>
                      <a:pt x="1053" y="486"/>
                    </a:lnTo>
                    <a:lnTo>
                      <a:pt x="1085" y="478"/>
                    </a:lnTo>
                    <a:lnTo>
                      <a:pt x="1112" y="464"/>
                    </a:lnTo>
                    <a:lnTo>
                      <a:pt x="1136" y="444"/>
                    </a:lnTo>
                    <a:lnTo>
                      <a:pt x="1157" y="421"/>
                    </a:lnTo>
                    <a:lnTo>
                      <a:pt x="1171" y="393"/>
                    </a:lnTo>
                    <a:lnTo>
                      <a:pt x="1181" y="364"/>
                    </a:lnTo>
                    <a:lnTo>
                      <a:pt x="1185" y="330"/>
                    </a:lnTo>
                    <a:lnTo>
                      <a:pt x="1181" y="295"/>
                    </a:lnTo>
                    <a:lnTo>
                      <a:pt x="1171" y="265"/>
                    </a:lnTo>
                    <a:lnTo>
                      <a:pt x="1154" y="238"/>
                    </a:lnTo>
                    <a:lnTo>
                      <a:pt x="1130" y="218"/>
                    </a:lnTo>
                    <a:lnTo>
                      <a:pt x="1258" y="94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IQ"/>
              </a:p>
            </p:txBody>
          </p:sp>
          <p:sp>
            <p:nvSpPr>
              <p:cNvPr id="9227" name="Text Box 27"/>
              <p:cNvSpPr txBox="1">
                <a:spLocks noChangeArrowheads="1"/>
              </p:cNvSpPr>
              <p:nvPr/>
            </p:nvSpPr>
            <p:spPr bwMode="auto">
              <a:xfrm>
                <a:off x="7226" y="7204"/>
                <a:ext cx="900" cy="6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r>
                  <a:rPr lang="en-US" sz="3600" b="1" dirty="0">
                    <a:latin typeface="Courier New" pitchFamily="49" charset="0"/>
                  </a:rPr>
                  <a:t>=</a:t>
                </a:r>
                <a:endParaRPr lang="en-US" sz="3600" dirty="0"/>
              </a:p>
            </p:txBody>
          </p:sp>
          <p:sp>
            <p:nvSpPr>
              <p:cNvPr id="9228" name="Text Box 28"/>
              <p:cNvSpPr txBox="1">
                <a:spLocks noChangeArrowheads="1"/>
              </p:cNvSpPr>
              <p:nvPr/>
            </p:nvSpPr>
            <p:spPr bwMode="auto">
              <a:xfrm>
                <a:off x="3321" y="7204"/>
                <a:ext cx="900" cy="6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rtl="0"/>
                <a:r>
                  <a:rPr lang="en-US" sz="3600" b="1" dirty="0">
                    <a:latin typeface="Courier New" pitchFamily="49" charset="0"/>
                  </a:rPr>
                  <a:t>+</a:t>
                </a:r>
                <a:endParaRPr lang="en-US" sz="3600" dirty="0"/>
              </a:p>
            </p:txBody>
          </p:sp>
        </p:grpSp>
        <p:sp>
          <p:nvSpPr>
            <p:cNvPr id="9220" name="Text Box 29"/>
            <p:cNvSpPr txBox="1">
              <a:spLocks noChangeArrowheads="1"/>
            </p:cNvSpPr>
            <p:nvPr/>
          </p:nvSpPr>
          <p:spPr bwMode="auto">
            <a:xfrm>
              <a:off x="295" y="2137"/>
              <a:ext cx="129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4400" b="1" dirty="0"/>
                <a:t>Novelty</a:t>
              </a:r>
            </a:p>
          </p:txBody>
        </p:sp>
        <p:sp>
          <p:nvSpPr>
            <p:cNvPr id="9221" name="Text Box 30"/>
            <p:cNvSpPr txBox="1">
              <a:spLocks noChangeArrowheads="1"/>
            </p:cNvSpPr>
            <p:nvPr/>
          </p:nvSpPr>
          <p:spPr bwMode="auto">
            <a:xfrm>
              <a:off x="1746" y="2092"/>
              <a:ext cx="210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3600" b="1" dirty="0"/>
                <a:t>Communication </a:t>
              </a:r>
              <a:r>
                <a:rPr lang="en-US" sz="3600" b="1" dirty="0" smtClean="0"/>
                <a:t>Tool (Media)</a:t>
              </a:r>
              <a:endParaRPr lang="en-US" sz="3600" b="1" dirty="0"/>
            </a:p>
          </p:txBody>
        </p:sp>
        <p:sp>
          <p:nvSpPr>
            <p:cNvPr id="9222" name="Text Box 31"/>
            <p:cNvSpPr txBox="1">
              <a:spLocks noChangeArrowheads="1"/>
            </p:cNvSpPr>
            <p:nvPr/>
          </p:nvSpPr>
          <p:spPr bwMode="auto">
            <a:xfrm>
              <a:off x="3855" y="2137"/>
              <a:ext cx="179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US" sz="4000" b="1" dirty="0"/>
                <a:t>Information</a:t>
              </a:r>
            </a:p>
          </p:txBody>
        </p:sp>
        <p:sp>
          <p:nvSpPr>
            <p:cNvPr id="9223" name="Text Box 32"/>
            <p:cNvSpPr txBox="1">
              <a:spLocks noChangeArrowheads="1"/>
            </p:cNvSpPr>
            <p:nvPr/>
          </p:nvSpPr>
          <p:spPr bwMode="auto">
            <a:xfrm>
              <a:off x="1474" y="2863"/>
              <a:ext cx="2789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GB" sz="4800" b="1" dirty="0">
                  <a:latin typeface="Courier New" pitchFamily="49" charset="0"/>
                  <a:cs typeface="Courier New" pitchFamily="49" charset="0"/>
                </a:rPr>
                <a:t>Information Properties</a:t>
              </a:r>
              <a:endParaRPr lang="en-US" sz="48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87338" y="152401"/>
            <a:ext cx="8677274" cy="6613526"/>
            <a:chOff x="181" y="96"/>
            <a:chExt cx="5466" cy="4166"/>
          </a:xfrm>
        </p:grpSpPr>
        <p:sp>
          <p:nvSpPr>
            <p:cNvPr id="10243" name="Text Box 6"/>
            <p:cNvSpPr txBox="1">
              <a:spLocks noChangeArrowheads="1"/>
            </p:cNvSpPr>
            <p:nvPr/>
          </p:nvSpPr>
          <p:spPr bwMode="auto">
            <a:xfrm>
              <a:off x="2132" y="2727"/>
              <a:ext cx="1497" cy="4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2400" b="1" dirty="0">
                  <a:latin typeface="Courier New" pitchFamily="49" charset="0"/>
                  <a:cs typeface="Courier New" pitchFamily="49" charset="0"/>
                </a:rPr>
                <a:t>Environment</a:t>
              </a:r>
            </a:p>
            <a:p>
              <a:pPr algn="ctr" rtl="0"/>
              <a:r>
                <a:rPr lang="en-US" sz="2800" b="1" i="1" dirty="0">
                  <a:solidFill>
                    <a:schemeClr val="accent2"/>
                  </a:solidFill>
                  <a:latin typeface="Verdana" pitchFamily="34" charset="0"/>
                  <a:cs typeface="Courier New" pitchFamily="49" charset="0"/>
                </a:rPr>
                <a:t>Store</a:t>
              </a:r>
            </a:p>
          </p:txBody>
        </p:sp>
        <p:sp>
          <p:nvSpPr>
            <p:cNvPr id="10244" name="Text Box 7"/>
            <p:cNvSpPr txBox="1">
              <a:spLocks noChangeArrowheads="1"/>
            </p:cNvSpPr>
            <p:nvPr/>
          </p:nvSpPr>
          <p:spPr bwMode="auto">
            <a:xfrm>
              <a:off x="4195" y="913"/>
              <a:ext cx="1384" cy="7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3200" b="1" dirty="0">
                  <a:latin typeface="Courier New" pitchFamily="49" charset="0"/>
                  <a:cs typeface="Courier New" pitchFamily="49" charset="0"/>
                </a:rPr>
                <a:t>Output</a:t>
              </a:r>
            </a:p>
            <a:p>
              <a:pPr algn="ctr" rtl="0"/>
              <a:r>
                <a:rPr lang="en-US" sz="3200" b="1" i="1" dirty="0">
                  <a:solidFill>
                    <a:schemeClr val="accent2"/>
                  </a:solidFill>
                  <a:latin typeface="Verdana" pitchFamily="34" charset="0"/>
                  <a:cs typeface="Courier New" pitchFamily="49" charset="0"/>
                </a:rPr>
                <a:t>Solution</a:t>
              </a:r>
            </a:p>
          </p:txBody>
        </p:sp>
        <p:sp>
          <p:nvSpPr>
            <p:cNvPr id="10245" name="Text Box 8"/>
            <p:cNvSpPr txBox="1">
              <a:spLocks noChangeArrowheads="1"/>
            </p:cNvSpPr>
            <p:nvPr/>
          </p:nvSpPr>
          <p:spPr bwMode="auto">
            <a:xfrm>
              <a:off x="4085" y="2682"/>
              <a:ext cx="1562" cy="7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2400" b="1" dirty="0">
                  <a:latin typeface="Courier New" pitchFamily="49" charset="0"/>
                  <a:cs typeface="Courier New" pitchFamily="49" charset="0"/>
                </a:rPr>
                <a:t>Information</a:t>
              </a:r>
            </a:p>
            <a:p>
              <a:pPr algn="ctr" rtl="0"/>
              <a:r>
                <a:rPr lang="en-US" sz="2400" b="1" i="1" dirty="0">
                  <a:solidFill>
                    <a:schemeClr val="accent2"/>
                  </a:solidFill>
                  <a:latin typeface="Verdana" pitchFamily="34" charset="0"/>
                  <a:cs typeface="Courier New" pitchFamily="49" charset="0"/>
                </a:rPr>
                <a:t>Novel answers</a:t>
              </a:r>
            </a:p>
          </p:txBody>
        </p:sp>
        <p:sp>
          <p:nvSpPr>
            <p:cNvPr id="10246" name="Text Box 9"/>
            <p:cNvSpPr txBox="1">
              <a:spLocks noChangeArrowheads="1"/>
            </p:cNvSpPr>
            <p:nvPr/>
          </p:nvSpPr>
          <p:spPr bwMode="auto">
            <a:xfrm>
              <a:off x="181" y="1049"/>
              <a:ext cx="1403" cy="6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2800" b="1" dirty="0">
                  <a:latin typeface="Courier New" pitchFamily="49" charset="0"/>
                  <a:cs typeface="Courier New" pitchFamily="49" charset="0"/>
                </a:rPr>
                <a:t>Input</a:t>
              </a:r>
            </a:p>
            <a:p>
              <a:pPr algn="ctr" rtl="0"/>
              <a:r>
                <a:rPr lang="en-US" sz="2800" b="1" i="1" dirty="0">
                  <a:solidFill>
                    <a:schemeClr val="accent2"/>
                  </a:solidFill>
                  <a:latin typeface="Verdana" pitchFamily="34" charset="0"/>
                  <a:cs typeface="Courier New" pitchFamily="49" charset="0"/>
                </a:rPr>
                <a:t>Questions</a:t>
              </a:r>
            </a:p>
            <a:p>
              <a:pPr algn="ctr" rtl="0"/>
              <a:endParaRPr lang="en-US" sz="2000" b="1" i="1" dirty="0">
                <a:solidFill>
                  <a:schemeClr val="accent2"/>
                </a:solidFill>
                <a:latin typeface="Verdana" pitchFamily="34" charset="0"/>
                <a:cs typeface="Courier New" pitchFamily="49" charset="0"/>
              </a:endParaRP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340" y="2725"/>
              <a:ext cx="1225" cy="10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>
                <a:defRPr/>
              </a:pPr>
              <a:r>
                <a:rPr lang="en-US" sz="3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urier New" pitchFamily="49" charset="0"/>
                  <a:cs typeface="Courier New" pitchFamily="49" charset="0"/>
                </a:rPr>
                <a:t>Data</a:t>
              </a:r>
            </a:p>
            <a:p>
              <a:pPr algn="ctr" rtl="0">
                <a:defRPr/>
              </a:pPr>
              <a:r>
                <a:rPr lang="en-US" sz="3200" b="1" i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Courier New" pitchFamily="49" charset="0"/>
                </a:rPr>
                <a:t>Lexical Items</a:t>
              </a:r>
            </a:p>
          </p:txBody>
        </p:sp>
        <p:sp>
          <p:nvSpPr>
            <p:cNvPr id="10248" name="Line 14"/>
            <p:cNvSpPr>
              <a:spLocks noChangeShapeType="1"/>
            </p:cNvSpPr>
            <p:nvPr/>
          </p:nvSpPr>
          <p:spPr bwMode="auto">
            <a:xfrm rot="10790451">
              <a:off x="3617" y="2863"/>
              <a:ext cx="488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16"/>
            <p:cNvSpPr>
              <a:spLocks noChangeShapeType="1"/>
            </p:cNvSpPr>
            <p:nvPr/>
          </p:nvSpPr>
          <p:spPr bwMode="auto">
            <a:xfrm flipH="1" flipV="1">
              <a:off x="930" y="1706"/>
              <a:ext cx="10" cy="97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23"/>
            <p:cNvSpPr>
              <a:spLocks noChangeShapeType="1"/>
            </p:cNvSpPr>
            <p:nvPr/>
          </p:nvSpPr>
          <p:spPr bwMode="auto">
            <a:xfrm flipV="1">
              <a:off x="1587" y="1321"/>
              <a:ext cx="70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24"/>
            <p:cNvSpPr>
              <a:spLocks noChangeShapeType="1"/>
            </p:cNvSpPr>
            <p:nvPr/>
          </p:nvSpPr>
          <p:spPr bwMode="auto">
            <a:xfrm flipV="1">
              <a:off x="3470" y="1298"/>
              <a:ext cx="703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25"/>
            <p:cNvSpPr>
              <a:spLocks noChangeShapeType="1"/>
            </p:cNvSpPr>
            <p:nvPr/>
          </p:nvSpPr>
          <p:spPr bwMode="auto">
            <a:xfrm flipH="1" flipV="1">
              <a:off x="4784" y="1667"/>
              <a:ext cx="1" cy="101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arrow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26"/>
            <p:cNvSpPr>
              <a:spLocks noChangeShapeType="1"/>
            </p:cNvSpPr>
            <p:nvPr/>
          </p:nvSpPr>
          <p:spPr bwMode="auto">
            <a:xfrm rot="10790451">
              <a:off x="1610" y="2886"/>
              <a:ext cx="488" cy="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Text Box 28"/>
            <p:cNvSpPr txBox="1">
              <a:spLocks noChangeArrowheads="1"/>
            </p:cNvSpPr>
            <p:nvPr/>
          </p:nvSpPr>
          <p:spPr bwMode="auto">
            <a:xfrm>
              <a:off x="295" y="3816"/>
              <a:ext cx="5103" cy="44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GB" sz="40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A Human being as a System</a:t>
              </a:r>
              <a:endParaRPr lang="en-US" sz="4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55" name="Text Box 29"/>
            <p:cNvSpPr txBox="1">
              <a:spLocks noChangeArrowheads="1"/>
            </p:cNvSpPr>
            <p:nvPr/>
          </p:nvSpPr>
          <p:spPr bwMode="auto">
            <a:xfrm>
              <a:off x="1814" y="96"/>
              <a:ext cx="2041" cy="6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3200" b="1" dirty="0">
                  <a:latin typeface="Courier New" pitchFamily="49" charset="0"/>
                  <a:cs typeface="Courier New" pitchFamily="49" charset="0"/>
                </a:rPr>
                <a:t>Solving</a:t>
              </a:r>
            </a:p>
            <a:p>
              <a:pPr algn="ctr" rtl="0"/>
              <a:r>
                <a:rPr lang="en-US" sz="3200" b="1" i="1" dirty="0">
                  <a:solidFill>
                    <a:schemeClr val="accent2"/>
                  </a:solidFill>
                  <a:latin typeface="Verdana" pitchFamily="34" charset="0"/>
                  <a:cs typeface="Courier New" pitchFamily="49" charset="0"/>
                </a:rPr>
                <a:t>Processing</a:t>
              </a:r>
            </a:p>
          </p:txBody>
        </p:sp>
        <p:sp>
          <p:nvSpPr>
            <p:cNvPr id="10256" name="AutoShape 30"/>
            <p:cNvSpPr>
              <a:spLocks noChangeArrowheads="1"/>
            </p:cNvSpPr>
            <p:nvPr/>
          </p:nvSpPr>
          <p:spPr bwMode="auto">
            <a:xfrm>
              <a:off x="2313" y="1843"/>
              <a:ext cx="136" cy="839"/>
            </a:xfrm>
            <a:prstGeom prst="upArrow">
              <a:avLst>
                <a:gd name="adj1" fmla="val 50000"/>
                <a:gd name="adj2" fmla="val 1542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ar-IQ"/>
            </a:p>
          </p:txBody>
        </p:sp>
        <p:sp>
          <p:nvSpPr>
            <p:cNvPr id="10257" name="AutoShape 31"/>
            <p:cNvSpPr>
              <a:spLocks noChangeArrowheads="1"/>
            </p:cNvSpPr>
            <p:nvPr/>
          </p:nvSpPr>
          <p:spPr bwMode="auto">
            <a:xfrm flipV="1">
              <a:off x="3243" y="1887"/>
              <a:ext cx="113" cy="817"/>
            </a:xfrm>
            <a:prstGeom prst="upArrow">
              <a:avLst>
                <a:gd name="adj1" fmla="val 50000"/>
                <a:gd name="adj2" fmla="val 1807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ar-IQ"/>
            </a:p>
          </p:txBody>
        </p:sp>
        <p:sp>
          <p:nvSpPr>
            <p:cNvPr id="10258" name="Text Box 32"/>
            <p:cNvSpPr txBox="1">
              <a:spLocks noChangeArrowheads="1"/>
            </p:cNvSpPr>
            <p:nvPr/>
          </p:nvSpPr>
          <p:spPr bwMode="auto">
            <a:xfrm>
              <a:off x="2426" y="2183"/>
              <a:ext cx="81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/>
              <a:r>
                <a:rPr lang="en-US" sz="2400" b="1" dirty="0">
                  <a:latin typeface="Courier New" pitchFamily="49" charset="0"/>
                  <a:cs typeface="Courier New" pitchFamily="49" charset="0"/>
                </a:rPr>
                <a:t>Effect</a:t>
              </a:r>
            </a:p>
          </p:txBody>
        </p:sp>
      </p:grpSp>
      <p:pic>
        <p:nvPicPr>
          <p:cNvPr id="25601" name="Picture 1" descr="C:\Users\hp\Desktop\icons\GearHead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908" y="1196752"/>
            <a:ext cx="1606572" cy="1771954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287524" y="3537012"/>
            <a:ext cx="900100" cy="7200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/>
              <a:t>1</a:t>
            </a:r>
            <a:endParaRPr lang="ar-SA" sz="3600" dirty="0"/>
          </a:p>
        </p:txBody>
      </p:sp>
      <p:sp>
        <p:nvSpPr>
          <p:cNvPr id="21" name="Oval 20"/>
          <p:cNvSpPr/>
          <p:nvPr/>
        </p:nvSpPr>
        <p:spPr>
          <a:xfrm>
            <a:off x="827584" y="872716"/>
            <a:ext cx="900100" cy="7200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/>
              <a:t>2</a:t>
            </a:r>
            <a:endParaRPr lang="ar-SA" sz="3600" dirty="0"/>
          </a:p>
        </p:txBody>
      </p:sp>
      <p:sp>
        <p:nvSpPr>
          <p:cNvPr id="22" name="Oval 21"/>
          <p:cNvSpPr/>
          <p:nvPr/>
        </p:nvSpPr>
        <p:spPr>
          <a:xfrm>
            <a:off x="6264188" y="224644"/>
            <a:ext cx="900100" cy="7200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/>
              <a:t>3</a:t>
            </a:r>
            <a:endParaRPr lang="ar-SA" sz="3600" dirty="0"/>
          </a:p>
        </p:txBody>
      </p:sp>
      <p:sp>
        <p:nvSpPr>
          <p:cNvPr id="23" name="Oval 22"/>
          <p:cNvSpPr/>
          <p:nvPr/>
        </p:nvSpPr>
        <p:spPr>
          <a:xfrm>
            <a:off x="7992380" y="584684"/>
            <a:ext cx="900100" cy="7200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/>
              <a:t>4</a:t>
            </a:r>
            <a:endParaRPr lang="ar-SA" sz="3600" dirty="0"/>
          </a:p>
        </p:txBody>
      </p:sp>
      <p:sp>
        <p:nvSpPr>
          <p:cNvPr id="24" name="Oval 23"/>
          <p:cNvSpPr/>
          <p:nvPr/>
        </p:nvSpPr>
        <p:spPr>
          <a:xfrm>
            <a:off x="7884368" y="3429000"/>
            <a:ext cx="900100" cy="7200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/>
              <a:t>5</a:t>
            </a:r>
            <a:endParaRPr lang="ar-SA" sz="3600" dirty="0"/>
          </a:p>
        </p:txBody>
      </p:sp>
      <p:sp>
        <p:nvSpPr>
          <p:cNvPr id="25" name="Oval 24"/>
          <p:cNvSpPr/>
          <p:nvPr/>
        </p:nvSpPr>
        <p:spPr>
          <a:xfrm>
            <a:off x="3995936" y="5193196"/>
            <a:ext cx="900100" cy="7200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/>
              <a:t>6</a:t>
            </a:r>
            <a:endParaRPr lang="ar-SA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271614" cy="32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24844"/>
            <a:ext cx="3972284" cy="2340260"/>
          </a:xfrm>
          <a:prstGeom prst="rect">
            <a:avLst/>
          </a:prstGeom>
          <a:noFill/>
        </p:spPr>
      </p:pic>
      <p:sp>
        <p:nvSpPr>
          <p:cNvPr id="10" name="Curved Right Arrow 9"/>
          <p:cNvSpPr/>
          <p:nvPr/>
        </p:nvSpPr>
        <p:spPr>
          <a:xfrm rot="5400000">
            <a:off x="3491880" y="188640"/>
            <a:ext cx="1332148" cy="19802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6200000">
            <a:off x="3635896" y="4329100"/>
            <a:ext cx="1332148" cy="19802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584684"/>
            <a:ext cx="27111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 smtClean="0"/>
              <a:t>Affect</a:t>
            </a:r>
            <a:endParaRPr lang="ar-SA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92079" y="5229200"/>
            <a:ext cx="31137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800" b="1" dirty="0" smtClean="0"/>
              <a:t>Affected</a:t>
            </a:r>
            <a:endParaRPr lang="ar-SA" sz="4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15900" y="1268413"/>
            <a:ext cx="8856664" cy="4860922"/>
            <a:chOff x="136" y="799"/>
            <a:chExt cx="5579" cy="3062"/>
          </a:xfrm>
        </p:grpSpPr>
        <p:sp>
          <p:nvSpPr>
            <p:cNvPr id="11268" name="Text Box 20"/>
            <p:cNvSpPr txBox="1">
              <a:spLocks noChangeArrowheads="1"/>
            </p:cNvSpPr>
            <p:nvPr/>
          </p:nvSpPr>
          <p:spPr bwMode="auto">
            <a:xfrm>
              <a:off x="136" y="890"/>
              <a:ext cx="1361" cy="129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en-GB" sz="32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Try</a:t>
              </a:r>
            </a:p>
            <a:p>
              <a:pPr algn="ctr" rtl="0">
                <a:spcBef>
                  <a:spcPct val="50000"/>
                </a:spcBef>
              </a:pPr>
              <a:r>
                <a:rPr lang="en-GB" sz="32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GB" sz="32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&amp; </a:t>
              </a:r>
              <a:endParaRPr lang="en-GB" sz="3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pPr algn="ctr" rtl="0">
                <a:spcBef>
                  <a:spcPct val="50000"/>
                </a:spcBef>
              </a:pPr>
              <a:r>
                <a:rPr lang="en-GB" sz="32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Error</a:t>
              </a:r>
              <a:endParaRPr lang="en-US" sz="3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1269" name="Group 29"/>
            <p:cNvGrpSpPr>
              <a:grpSpLocks/>
            </p:cNvGrpSpPr>
            <p:nvPr/>
          </p:nvGrpSpPr>
          <p:grpSpPr bwMode="auto">
            <a:xfrm>
              <a:off x="1429" y="799"/>
              <a:ext cx="4286" cy="3062"/>
              <a:chOff x="1429" y="799"/>
              <a:chExt cx="4286" cy="3062"/>
            </a:xfrm>
          </p:grpSpPr>
          <p:pic>
            <p:nvPicPr>
              <p:cNvPr id="11270" name="Picture 19" descr="Sample: animation of man working"/>
              <p:cNvPicPr>
                <a:picLocks noChangeAspect="1" noChangeArrowheads="1" noCrop="1"/>
              </p:cNvPicPr>
              <p:nvPr/>
            </p:nvPicPr>
            <p:blipFill>
              <a:blip r:embed="rId2" cstate="print">
                <a:lum bright="-24000" contrast="-6000"/>
              </a:blip>
              <a:srcRect/>
              <a:stretch>
                <a:fillRect/>
              </a:stretch>
            </p:blipFill>
            <p:spPr bwMode="auto">
              <a:xfrm>
                <a:off x="1950" y="799"/>
                <a:ext cx="2042" cy="2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71" name="Text Box 21"/>
              <p:cNvSpPr txBox="1">
                <a:spLocks noChangeArrowheads="1"/>
              </p:cNvSpPr>
              <p:nvPr/>
            </p:nvSpPr>
            <p:spPr bwMode="auto">
              <a:xfrm>
                <a:off x="4354" y="1434"/>
                <a:ext cx="1361" cy="36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GB" sz="32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</a:rPr>
                  <a:t>Teaching</a:t>
                </a:r>
                <a:endParaRPr lang="en-US" sz="32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1272" name="Text Box 22"/>
              <p:cNvSpPr txBox="1">
                <a:spLocks noChangeArrowheads="1"/>
              </p:cNvSpPr>
              <p:nvPr/>
            </p:nvSpPr>
            <p:spPr bwMode="auto">
              <a:xfrm>
                <a:off x="2109" y="3454"/>
                <a:ext cx="1588" cy="407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GB" sz="3600" b="1" dirty="0">
                    <a:solidFill>
                      <a:schemeClr val="bg1"/>
                    </a:solidFill>
                    <a:latin typeface="Courier New" pitchFamily="49" charset="0"/>
                    <a:cs typeface="Courier New" pitchFamily="49" charset="0"/>
                  </a:rPr>
                  <a:t>Industry</a:t>
                </a:r>
                <a:endParaRPr lang="en-US" sz="3600" b="1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1273" name="AutoShape 23"/>
              <p:cNvSpPr>
                <a:spLocks noChangeArrowheads="1"/>
              </p:cNvSpPr>
              <p:nvPr/>
            </p:nvSpPr>
            <p:spPr bwMode="auto">
              <a:xfrm>
                <a:off x="1429" y="1525"/>
                <a:ext cx="612" cy="159"/>
              </a:xfrm>
              <a:prstGeom prst="rightArrow">
                <a:avLst>
                  <a:gd name="adj1" fmla="val 50000"/>
                  <a:gd name="adj2" fmla="val 9622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1274" name="AutoShape 24"/>
              <p:cNvSpPr>
                <a:spLocks noChangeArrowheads="1"/>
              </p:cNvSpPr>
              <p:nvPr/>
            </p:nvSpPr>
            <p:spPr bwMode="auto">
              <a:xfrm rot="10800000">
                <a:off x="3742" y="1525"/>
                <a:ext cx="612" cy="159"/>
              </a:xfrm>
              <a:prstGeom prst="rightArrow">
                <a:avLst>
                  <a:gd name="adj1" fmla="val 50000"/>
                  <a:gd name="adj2" fmla="val 9622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1275" name="AutoShape 25"/>
              <p:cNvSpPr>
                <a:spLocks noChangeArrowheads="1"/>
              </p:cNvSpPr>
              <p:nvPr/>
            </p:nvSpPr>
            <p:spPr bwMode="auto">
              <a:xfrm rot="-5400000">
                <a:off x="2563" y="2908"/>
                <a:ext cx="612" cy="159"/>
              </a:xfrm>
              <a:prstGeom prst="rightArrow">
                <a:avLst>
                  <a:gd name="adj1" fmla="val 50000"/>
                  <a:gd name="adj2" fmla="val 9622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1276" name="AutoShape 27"/>
              <p:cNvSpPr>
                <a:spLocks noChangeArrowheads="1"/>
              </p:cNvSpPr>
              <p:nvPr/>
            </p:nvSpPr>
            <p:spPr bwMode="auto">
              <a:xfrm rot="2871299">
                <a:off x="1110" y="2730"/>
                <a:ext cx="1500" cy="193"/>
              </a:xfrm>
              <a:prstGeom prst="rightArrow">
                <a:avLst>
                  <a:gd name="adj1" fmla="val 50000"/>
                  <a:gd name="adj2" fmla="val 288462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IQ"/>
              </a:p>
            </p:txBody>
          </p:sp>
          <p:sp>
            <p:nvSpPr>
              <p:cNvPr id="11277" name="AutoShape 28"/>
              <p:cNvSpPr>
                <a:spLocks noChangeArrowheads="1"/>
              </p:cNvSpPr>
              <p:nvPr/>
            </p:nvSpPr>
            <p:spPr bwMode="auto">
              <a:xfrm rot="7928664">
                <a:off x="3100" y="2561"/>
                <a:ext cx="2100" cy="182"/>
              </a:xfrm>
              <a:prstGeom prst="rightArrow">
                <a:avLst>
                  <a:gd name="adj1" fmla="val 50000"/>
                  <a:gd name="adj2" fmla="val 288462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ar-IQ"/>
              </a:p>
            </p:txBody>
          </p:sp>
        </p:grpSp>
      </p:grp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36004" y="116632"/>
            <a:ext cx="89644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GB" sz="4000" b="1" dirty="0">
                <a:latin typeface="Lucida Console" pitchFamily="49" charset="0"/>
              </a:rPr>
              <a:t>How one can solve a problem ?</a:t>
            </a:r>
            <a:endParaRPr lang="en-US" sz="4000" b="1" dirty="0">
              <a:latin typeface="Lucida Console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1560" y="3573016"/>
            <a:ext cx="900100" cy="7200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/>
              <a:t>1</a:t>
            </a:r>
            <a:endParaRPr lang="ar-SA" sz="3600" dirty="0"/>
          </a:p>
        </p:txBody>
      </p:sp>
      <p:sp>
        <p:nvSpPr>
          <p:cNvPr id="15" name="Oval 14"/>
          <p:cNvSpPr/>
          <p:nvPr/>
        </p:nvSpPr>
        <p:spPr>
          <a:xfrm>
            <a:off x="7812360" y="3140968"/>
            <a:ext cx="900100" cy="7200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/>
              <a:t>2</a:t>
            </a:r>
            <a:endParaRPr lang="ar-SA" sz="3600" dirty="0"/>
          </a:p>
        </p:txBody>
      </p:sp>
      <p:sp>
        <p:nvSpPr>
          <p:cNvPr id="16" name="Oval 15"/>
          <p:cNvSpPr/>
          <p:nvPr/>
        </p:nvSpPr>
        <p:spPr>
          <a:xfrm>
            <a:off x="6048164" y="5445224"/>
            <a:ext cx="900100" cy="72008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 smtClean="0"/>
              <a:t>3</a:t>
            </a:r>
            <a:endParaRPr lang="ar-SA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6" grpId="0"/>
      <p:bldP spid="15" grpId="0" animBg="1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تصميم افتراضي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1028</TotalTime>
  <Words>557</Words>
  <Application>Microsoft Office PowerPoint</Application>
  <PresentationFormat>On-screen Show (4:3)</PresentationFormat>
  <Paragraphs>160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تصميم افتراضي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Computer Applications  in  Dentistry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hesham</dc:creator>
  <cp:lastModifiedBy>HeshamZahedi</cp:lastModifiedBy>
  <cp:revision>109</cp:revision>
  <cp:lastPrinted>1601-01-01T00:00:00Z</cp:lastPrinted>
  <dcterms:created xsi:type="dcterms:W3CDTF">1601-01-01T00:00:00Z</dcterms:created>
  <dcterms:modified xsi:type="dcterms:W3CDTF">2018-11-13T04:46:54Z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